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handoutMasterIdLst>
    <p:handoutMasterId r:id="rId40"/>
  </p:handoutMasterIdLst>
  <p:sldIdLst>
    <p:sldId id="256" r:id="rId2"/>
    <p:sldId id="257" r:id="rId3"/>
    <p:sldId id="258" r:id="rId4"/>
    <p:sldId id="267" r:id="rId5"/>
    <p:sldId id="261" r:id="rId6"/>
    <p:sldId id="265" r:id="rId7"/>
    <p:sldId id="270" r:id="rId8"/>
    <p:sldId id="260" r:id="rId9"/>
    <p:sldId id="262" r:id="rId10"/>
    <p:sldId id="263" r:id="rId11"/>
    <p:sldId id="266" r:id="rId12"/>
    <p:sldId id="271" r:id="rId13"/>
    <p:sldId id="272" r:id="rId14"/>
    <p:sldId id="274" r:id="rId15"/>
    <p:sldId id="268" r:id="rId16"/>
    <p:sldId id="277" r:id="rId17"/>
    <p:sldId id="278" r:id="rId18"/>
    <p:sldId id="273" r:id="rId19"/>
    <p:sldId id="275" r:id="rId20"/>
    <p:sldId id="279" r:id="rId21"/>
    <p:sldId id="276" r:id="rId22"/>
    <p:sldId id="269" r:id="rId23"/>
    <p:sldId id="280" r:id="rId24"/>
    <p:sldId id="281" r:id="rId25"/>
    <p:sldId id="286" r:id="rId26"/>
    <p:sldId id="290" r:id="rId27"/>
    <p:sldId id="289" r:id="rId28"/>
    <p:sldId id="282" r:id="rId29"/>
    <p:sldId id="283" r:id="rId30"/>
    <p:sldId id="284" r:id="rId31"/>
    <p:sldId id="285" r:id="rId32"/>
    <p:sldId id="288" r:id="rId33"/>
    <p:sldId id="291" r:id="rId34"/>
    <p:sldId id="292" r:id="rId35"/>
    <p:sldId id="293" r:id="rId36"/>
    <p:sldId id="294" r:id="rId37"/>
    <p:sldId id="295" r:id="rId38"/>
  </p:sldIdLst>
  <p:sldSz cx="9144000" cy="6858000" type="screen4x3"/>
  <p:notesSz cx="6797675" cy="9926638"/>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lt-LT"/>
          </a:p>
        </p:txBody>
      </p:sp>
      <p:sp>
        <p:nvSpPr>
          <p:cNvPr id="3" name="Datos vietos rezervavimo ženklas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r>
              <a:rPr lang="lt-LT" smtClean="0"/>
              <a:t>2024-01-29</a:t>
            </a:r>
            <a:endParaRPr lang="lt-LT"/>
          </a:p>
        </p:txBody>
      </p:sp>
      <p:sp>
        <p:nvSpPr>
          <p:cNvPr id="4" name="Poraštės vietos rezervavimo ženklas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lt-LT"/>
          </a:p>
        </p:txBody>
      </p:sp>
      <p:sp>
        <p:nvSpPr>
          <p:cNvPr id="5" name="Skaidrės numerio vietos rezervavimo ženklas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3F89A9F4-ADF5-40EE-91C7-5551B0B8E8D3}" type="slidenum">
              <a:rPr lang="lt-LT" smtClean="0"/>
              <a:t>‹#›</a:t>
            </a:fld>
            <a:endParaRPr lang="lt-LT"/>
          </a:p>
        </p:txBody>
      </p:sp>
    </p:spTree>
    <p:extLst>
      <p:ext uri="{BB962C8B-B14F-4D97-AF65-F5344CB8AC3E}">
        <p14:creationId xmlns:p14="http://schemas.microsoft.com/office/powerpoint/2010/main" val="97218979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lt-LT" dirty="0"/>
          </a:p>
        </p:txBody>
      </p:sp>
      <p:sp>
        <p:nvSpPr>
          <p:cNvPr id="3" name="Datos vietos rezervavimo ženklas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r>
              <a:rPr lang="lt-LT" smtClean="0"/>
              <a:t>2024-01-29</a:t>
            </a:r>
            <a:endParaRPr lang="lt-LT" dirty="0"/>
          </a:p>
        </p:txBody>
      </p:sp>
      <p:sp>
        <p:nvSpPr>
          <p:cNvPr id="4" name="Skaidrės vaizdo vietos rezervavimo ženkla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lt-LT" dirty="0"/>
          </a:p>
        </p:txBody>
      </p:sp>
      <p:sp>
        <p:nvSpPr>
          <p:cNvPr id="5" name="Pastabų vietos rezervavimo ženkla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lt-LT" smtClean="0"/>
              <a:t>Spustelėkite ruošinio teksto stiliams keisti</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6" name="Poraštės vietos rezervavimo ženklas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lt-LT" dirty="0"/>
          </a:p>
        </p:txBody>
      </p:sp>
      <p:sp>
        <p:nvSpPr>
          <p:cNvPr id="7" name="Skaidrės numerio vietos rezervavimo ženklas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ADC86DB9-3673-4226-8740-AC0C074075C8}" type="slidenum">
              <a:rPr lang="lt-LT" smtClean="0"/>
              <a:pPr/>
              <a:t>‹#›</a:t>
            </a:fld>
            <a:endParaRPr lang="lt-LT" dirty="0"/>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normAutofit/>
          </a:bodyPr>
          <a:lstStyle/>
          <a:p>
            <a:endParaRPr lang="lt-LT" dirty="0"/>
          </a:p>
        </p:txBody>
      </p:sp>
      <p:sp>
        <p:nvSpPr>
          <p:cNvPr id="4" name="Skaidrės numerio vietos rezervavimo ženklas 3"/>
          <p:cNvSpPr>
            <a:spLocks noGrp="1"/>
          </p:cNvSpPr>
          <p:nvPr>
            <p:ph type="sldNum" sz="quarter" idx="10"/>
          </p:nvPr>
        </p:nvSpPr>
        <p:spPr/>
        <p:txBody>
          <a:bodyPr/>
          <a:lstStyle/>
          <a:p>
            <a:fld id="{ADC86DB9-3673-4226-8740-AC0C074075C8}" type="slidenum">
              <a:rPr lang="lt-LT" smtClean="0"/>
              <a:pPr/>
              <a:t>4</a:t>
            </a:fld>
            <a:endParaRPr lang="lt-LT"/>
          </a:p>
        </p:txBody>
      </p:sp>
      <p:sp>
        <p:nvSpPr>
          <p:cNvPr id="5" name="Datos vietos rezervavimo ženklas 4"/>
          <p:cNvSpPr>
            <a:spLocks noGrp="1"/>
          </p:cNvSpPr>
          <p:nvPr>
            <p:ph type="dt" idx="11"/>
          </p:nvPr>
        </p:nvSpPr>
        <p:spPr/>
        <p:txBody>
          <a:bodyPr/>
          <a:lstStyle/>
          <a:p>
            <a:r>
              <a:rPr lang="lt-LT" smtClean="0"/>
              <a:t>2024-01-29</a:t>
            </a:r>
            <a:endParaRPr lang="lt-LT"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Pavadinimo skaidrė">
    <p:bg>
      <p:bgRef idx="1001">
        <a:schemeClr val="bg2"/>
      </p:bgRef>
    </p:bg>
    <p:spTree>
      <p:nvGrpSpPr>
        <p:cNvPr id="1" name=""/>
        <p:cNvGrpSpPr/>
        <p:nvPr/>
      </p:nvGrpSpPr>
      <p:grpSpPr>
        <a:xfrm>
          <a:off x="0" y="0"/>
          <a:ext cx="0" cy="0"/>
          <a:chOff x="0" y="0"/>
          <a:chExt cx="0" cy="0"/>
        </a:xfrm>
      </p:grpSpPr>
      <p:sp>
        <p:nvSpPr>
          <p:cNvPr id="15" name="Stačiakampis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Stačiakampis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Stačiakampis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Stačiakampis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Stačiakampis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Paantraštė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lt-LT" smtClean="0"/>
              <a:t>Spustelėkite ruošinio paantraštės stiliui keisti</a:t>
            </a:r>
            <a:endParaRPr kumimoji="0" lang="en-US"/>
          </a:p>
        </p:txBody>
      </p:sp>
      <p:sp>
        <p:nvSpPr>
          <p:cNvPr id="28" name="Datos vietos rezervavimo ženklas 27"/>
          <p:cNvSpPr>
            <a:spLocks noGrp="1"/>
          </p:cNvSpPr>
          <p:nvPr>
            <p:ph type="dt" sz="half" idx="10"/>
          </p:nvPr>
        </p:nvSpPr>
        <p:spPr/>
        <p:txBody>
          <a:bodyPr/>
          <a:lstStyle/>
          <a:p>
            <a:fld id="{1C8DDDC4-DD48-4308-A7E0-98165D63D553}" type="datetimeFigureOut">
              <a:rPr lang="lt-LT" smtClean="0"/>
              <a:pPr/>
              <a:t>2024-02-12</a:t>
            </a:fld>
            <a:endParaRPr lang="lt-LT" dirty="0"/>
          </a:p>
        </p:txBody>
      </p:sp>
      <p:sp>
        <p:nvSpPr>
          <p:cNvPr id="17" name="Poraštės vietos rezervavimo ženklas 16"/>
          <p:cNvSpPr>
            <a:spLocks noGrp="1"/>
          </p:cNvSpPr>
          <p:nvPr>
            <p:ph type="ftr" sz="quarter" idx="11"/>
          </p:nvPr>
        </p:nvSpPr>
        <p:spPr/>
        <p:txBody>
          <a:bodyPr/>
          <a:lstStyle/>
          <a:p>
            <a:endParaRPr lang="lt-LT" dirty="0"/>
          </a:p>
        </p:txBody>
      </p:sp>
      <p:sp>
        <p:nvSpPr>
          <p:cNvPr id="7" name="Tiesioji jungtis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Stačiakampis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as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Ovalas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kaidrės numerio vietos rezervavimo ženklas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EB13EFE-0A69-4DDC-BC41-23C766984008}" type="slidenum">
              <a:rPr lang="lt-LT" smtClean="0"/>
              <a:pPr/>
              <a:t>‹#›</a:t>
            </a:fld>
            <a:endParaRPr lang="lt-LT" dirty="0"/>
          </a:p>
        </p:txBody>
      </p:sp>
      <p:sp>
        <p:nvSpPr>
          <p:cNvPr id="8" name="Antraštė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lt-LT" smtClean="0"/>
              <a:t>Spustelėkite, jei norite keisite ruoš. pav. stilių</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bg>
      <p:bgRef idx="1001">
        <a:schemeClr val="bg2"/>
      </p:bgRef>
    </p:bg>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kumimoji="0" lang="lt-LT" smtClean="0"/>
              <a:t>Spustelėkite, jei norite keisite ruoš. pav. stilių</a:t>
            </a:r>
            <a:endParaRPr kumimoji="0" lang="en-US"/>
          </a:p>
        </p:txBody>
      </p:sp>
      <p:sp>
        <p:nvSpPr>
          <p:cNvPr id="3" name="Vertikalaus teksto vietos rezervavimo ženklas 2"/>
          <p:cNvSpPr>
            <a:spLocks noGrp="1"/>
          </p:cNvSpPr>
          <p:nvPr>
            <p:ph type="body" orient="vert" idx="1"/>
          </p:nvPr>
        </p:nvSpPr>
        <p:spPr/>
        <p:txBody>
          <a:bodyPr vert="eaVert"/>
          <a:lstStyle/>
          <a:p>
            <a:pPr lvl="0" eaLnBrk="1" latinLnBrk="0" hangingPunct="1"/>
            <a:r>
              <a:rPr lang="lt-LT" smtClean="0"/>
              <a:t>Spustelėkite ruošinio teksto stiliams keisti</a:t>
            </a:r>
          </a:p>
          <a:p>
            <a:pPr lvl="1" eaLnBrk="1" latinLnBrk="0" hangingPunct="1"/>
            <a:r>
              <a:rPr lang="lt-LT" smtClean="0"/>
              <a:t>Antras lygmuo</a:t>
            </a:r>
          </a:p>
          <a:p>
            <a:pPr lvl="2" eaLnBrk="1" latinLnBrk="0" hangingPunct="1"/>
            <a:r>
              <a:rPr lang="lt-LT" smtClean="0"/>
              <a:t>Trečias lygmuo</a:t>
            </a:r>
          </a:p>
          <a:p>
            <a:pPr lvl="3" eaLnBrk="1" latinLnBrk="0" hangingPunct="1"/>
            <a:r>
              <a:rPr lang="lt-LT" smtClean="0"/>
              <a:t>Ketvirtas lygmuo</a:t>
            </a:r>
          </a:p>
          <a:p>
            <a:pPr lvl="4" eaLnBrk="1" latinLnBrk="0" hangingPunct="1"/>
            <a:r>
              <a:rPr lang="lt-LT" smtClean="0"/>
              <a:t>Penktas lygmuo</a:t>
            </a:r>
            <a:endParaRPr kumimoji="0" lang="en-US"/>
          </a:p>
        </p:txBody>
      </p:sp>
      <p:sp>
        <p:nvSpPr>
          <p:cNvPr id="4" name="Datos vietos rezervavimo ženklas 3"/>
          <p:cNvSpPr>
            <a:spLocks noGrp="1"/>
          </p:cNvSpPr>
          <p:nvPr>
            <p:ph type="dt" sz="half" idx="10"/>
          </p:nvPr>
        </p:nvSpPr>
        <p:spPr/>
        <p:txBody>
          <a:bodyPr/>
          <a:lstStyle/>
          <a:p>
            <a:fld id="{1C8DDDC4-DD48-4308-A7E0-98165D63D553}" type="datetimeFigureOut">
              <a:rPr lang="lt-LT" smtClean="0"/>
              <a:pPr/>
              <a:t>2024-02-12</a:t>
            </a:fld>
            <a:endParaRPr lang="lt-LT" dirty="0"/>
          </a:p>
        </p:txBody>
      </p:sp>
      <p:sp>
        <p:nvSpPr>
          <p:cNvPr id="5" name="Poraštės vietos rezervavimo ženklas 4"/>
          <p:cNvSpPr>
            <a:spLocks noGrp="1"/>
          </p:cNvSpPr>
          <p:nvPr>
            <p:ph type="ftr" sz="quarter" idx="11"/>
          </p:nvPr>
        </p:nvSpPr>
        <p:spPr/>
        <p:txBody>
          <a:bodyPr/>
          <a:lstStyle/>
          <a:p>
            <a:endParaRPr lang="lt-LT" dirty="0"/>
          </a:p>
        </p:txBody>
      </p:sp>
      <p:sp>
        <p:nvSpPr>
          <p:cNvPr id="6" name="Skaidrės numerio vietos rezervavimo ženklas 5"/>
          <p:cNvSpPr>
            <a:spLocks noGrp="1"/>
          </p:cNvSpPr>
          <p:nvPr>
            <p:ph type="sldNum" sz="quarter" idx="12"/>
          </p:nvPr>
        </p:nvSpPr>
        <p:spPr/>
        <p:txBody>
          <a:bodyPr/>
          <a:lstStyle/>
          <a:p>
            <a:fld id="{3EB13EFE-0A69-4DDC-BC41-23C766984008}" type="slidenum">
              <a:rPr lang="lt-LT" smtClean="0"/>
              <a:pPr/>
              <a:t>‹#›</a:t>
            </a:fld>
            <a:endParaRPr lang="lt-LT"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us pavadinimas ir tekstas">
    <p:bg>
      <p:bgRef idx="1001">
        <a:schemeClr val="bg2"/>
      </p:bgRef>
    </p:bg>
    <p:spTree>
      <p:nvGrpSpPr>
        <p:cNvPr id="1" name=""/>
        <p:cNvGrpSpPr/>
        <p:nvPr/>
      </p:nvGrpSpPr>
      <p:grpSpPr>
        <a:xfrm>
          <a:off x="0" y="0"/>
          <a:ext cx="0" cy="0"/>
          <a:chOff x="0" y="0"/>
          <a:chExt cx="0" cy="0"/>
        </a:xfrm>
      </p:grpSpPr>
      <p:sp>
        <p:nvSpPr>
          <p:cNvPr id="7" name="Stačiakampis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Stačiakampis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ačiakampis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ačiakampis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Stačiakampis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Stačiakampis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Tiesioji jungtis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Ovalas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as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kaidrės numerio vietos rezervavimo ženklas 5"/>
          <p:cNvSpPr>
            <a:spLocks noGrp="1"/>
          </p:cNvSpPr>
          <p:nvPr>
            <p:ph type="sldNum" sz="quarter" idx="12"/>
          </p:nvPr>
        </p:nvSpPr>
        <p:spPr>
          <a:xfrm>
            <a:off x="6915912" y="3009901"/>
            <a:ext cx="457200" cy="441325"/>
          </a:xfrm>
        </p:spPr>
        <p:txBody>
          <a:bodyPr/>
          <a:lstStyle/>
          <a:p>
            <a:fld id="{3EB13EFE-0A69-4DDC-BC41-23C766984008}" type="slidenum">
              <a:rPr lang="lt-LT" smtClean="0"/>
              <a:pPr/>
              <a:t>‹#›</a:t>
            </a:fld>
            <a:endParaRPr lang="lt-LT" dirty="0"/>
          </a:p>
        </p:txBody>
      </p:sp>
      <p:sp>
        <p:nvSpPr>
          <p:cNvPr id="3" name="Vertikalaus teksto vietos rezervavimo ženklas 2"/>
          <p:cNvSpPr>
            <a:spLocks noGrp="1"/>
          </p:cNvSpPr>
          <p:nvPr>
            <p:ph type="body" orient="vert" idx="1"/>
          </p:nvPr>
        </p:nvSpPr>
        <p:spPr>
          <a:xfrm>
            <a:off x="304800" y="304800"/>
            <a:ext cx="6553200" cy="5821366"/>
          </a:xfrm>
        </p:spPr>
        <p:txBody>
          <a:bodyPr vert="eaVert"/>
          <a:lstStyle/>
          <a:p>
            <a:pPr lvl="0" eaLnBrk="1" latinLnBrk="0" hangingPunct="1"/>
            <a:r>
              <a:rPr lang="lt-LT" smtClean="0"/>
              <a:t>Spustelėkite ruošinio teksto stiliams keisti</a:t>
            </a:r>
          </a:p>
          <a:p>
            <a:pPr lvl="1" eaLnBrk="1" latinLnBrk="0" hangingPunct="1"/>
            <a:r>
              <a:rPr lang="lt-LT" smtClean="0"/>
              <a:t>Antras lygmuo</a:t>
            </a:r>
          </a:p>
          <a:p>
            <a:pPr lvl="2" eaLnBrk="1" latinLnBrk="0" hangingPunct="1"/>
            <a:r>
              <a:rPr lang="lt-LT" smtClean="0"/>
              <a:t>Trečias lygmuo</a:t>
            </a:r>
          </a:p>
          <a:p>
            <a:pPr lvl="3" eaLnBrk="1" latinLnBrk="0" hangingPunct="1"/>
            <a:r>
              <a:rPr lang="lt-LT" smtClean="0"/>
              <a:t>Ketvirtas lygmuo</a:t>
            </a:r>
          </a:p>
          <a:p>
            <a:pPr lvl="4" eaLnBrk="1" latinLnBrk="0" hangingPunct="1"/>
            <a:r>
              <a:rPr lang="lt-LT" smtClean="0"/>
              <a:t>Penktas lygmuo</a:t>
            </a:r>
            <a:endParaRPr kumimoji="0" lang="en-US"/>
          </a:p>
        </p:txBody>
      </p:sp>
      <p:sp>
        <p:nvSpPr>
          <p:cNvPr id="4" name="Datos vietos rezervavimo ženklas 3"/>
          <p:cNvSpPr>
            <a:spLocks noGrp="1"/>
          </p:cNvSpPr>
          <p:nvPr>
            <p:ph type="dt" sz="half" idx="10"/>
          </p:nvPr>
        </p:nvSpPr>
        <p:spPr/>
        <p:txBody>
          <a:bodyPr/>
          <a:lstStyle/>
          <a:p>
            <a:fld id="{1C8DDDC4-DD48-4308-A7E0-98165D63D553}" type="datetimeFigureOut">
              <a:rPr lang="lt-LT" smtClean="0"/>
              <a:pPr/>
              <a:t>2024-02-12</a:t>
            </a:fld>
            <a:endParaRPr lang="lt-LT" dirty="0"/>
          </a:p>
        </p:txBody>
      </p:sp>
      <p:sp>
        <p:nvSpPr>
          <p:cNvPr id="5" name="Poraštės vietos rezervavimo ženklas 4"/>
          <p:cNvSpPr>
            <a:spLocks noGrp="1"/>
          </p:cNvSpPr>
          <p:nvPr>
            <p:ph type="ftr" sz="quarter" idx="11"/>
          </p:nvPr>
        </p:nvSpPr>
        <p:spPr/>
        <p:txBody>
          <a:bodyPr/>
          <a:lstStyle/>
          <a:p>
            <a:endParaRPr lang="lt-LT" dirty="0"/>
          </a:p>
        </p:txBody>
      </p:sp>
      <p:sp>
        <p:nvSpPr>
          <p:cNvPr id="2" name="Vertikalus pavadinimas 1"/>
          <p:cNvSpPr>
            <a:spLocks noGrp="1"/>
          </p:cNvSpPr>
          <p:nvPr>
            <p:ph type="title" orient="vert"/>
          </p:nvPr>
        </p:nvSpPr>
        <p:spPr>
          <a:xfrm>
            <a:off x="7391400" y="304801"/>
            <a:ext cx="1447800" cy="5851525"/>
          </a:xfrm>
        </p:spPr>
        <p:txBody>
          <a:bodyPr vert="eaVert"/>
          <a:lstStyle/>
          <a:p>
            <a:r>
              <a:rPr kumimoji="0" lang="lt-LT" smtClean="0"/>
              <a:t>Spustelėkite, jei norite keisite ruoš. pav. stilių</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bg>
      <p:bgRef idx="1001">
        <a:schemeClr val="bg2"/>
      </p:bgRef>
    </p:bg>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lvl1pPr>
              <a:defRPr>
                <a:solidFill>
                  <a:schemeClr val="accent3">
                    <a:shade val="75000"/>
                  </a:schemeClr>
                </a:solidFill>
              </a:defRPr>
            </a:lvl1pPr>
          </a:lstStyle>
          <a:p>
            <a:r>
              <a:rPr kumimoji="0" lang="lt-LT" smtClean="0"/>
              <a:t>Spustelėkite, jei norite keisite ruoš. pav. stilių</a:t>
            </a:r>
            <a:endParaRPr kumimoji="0" lang="en-US"/>
          </a:p>
        </p:txBody>
      </p:sp>
      <p:sp>
        <p:nvSpPr>
          <p:cNvPr id="4" name="Datos vietos rezervavimo ženklas 3"/>
          <p:cNvSpPr>
            <a:spLocks noGrp="1"/>
          </p:cNvSpPr>
          <p:nvPr>
            <p:ph type="dt" sz="half" idx="10"/>
          </p:nvPr>
        </p:nvSpPr>
        <p:spPr/>
        <p:txBody>
          <a:bodyPr/>
          <a:lstStyle/>
          <a:p>
            <a:fld id="{1C8DDDC4-DD48-4308-A7E0-98165D63D553}" type="datetimeFigureOut">
              <a:rPr lang="lt-LT" smtClean="0"/>
              <a:pPr/>
              <a:t>2024-02-12</a:t>
            </a:fld>
            <a:endParaRPr lang="lt-LT" dirty="0"/>
          </a:p>
        </p:txBody>
      </p:sp>
      <p:sp>
        <p:nvSpPr>
          <p:cNvPr id="5" name="Poraštės vietos rezervavimo ženklas 4"/>
          <p:cNvSpPr>
            <a:spLocks noGrp="1"/>
          </p:cNvSpPr>
          <p:nvPr>
            <p:ph type="ftr" sz="quarter" idx="11"/>
          </p:nvPr>
        </p:nvSpPr>
        <p:spPr/>
        <p:txBody>
          <a:bodyPr/>
          <a:lstStyle/>
          <a:p>
            <a:endParaRPr lang="lt-LT" dirty="0"/>
          </a:p>
        </p:txBody>
      </p:sp>
      <p:sp>
        <p:nvSpPr>
          <p:cNvPr id="6" name="Skaidrės numerio vietos rezervavimo ženklas 5"/>
          <p:cNvSpPr>
            <a:spLocks noGrp="1"/>
          </p:cNvSpPr>
          <p:nvPr>
            <p:ph type="sldNum" sz="quarter" idx="12"/>
          </p:nvPr>
        </p:nvSpPr>
        <p:spPr>
          <a:xfrm>
            <a:off x="4361688" y="1026372"/>
            <a:ext cx="457200" cy="441325"/>
          </a:xfrm>
        </p:spPr>
        <p:txBody>
          <a:bodyPr/>
          <a:lstStyle/>
          <a:p>
            <a:fld id="{3EB13EFE-0A69-4DDC-BC41-23C766984008}" type="slidenum">
              <a:rPr lang="lt-LT" smtClean="0"/>
              <a:pPr/>
              <a:t>‹#›</a:t>
            </a:fld>
            <a:endParaRPr lang="lt-LT" dirty="0"/>
          </a:p>
        </p:txBody>
      </p:sp>
      <p:sp>
        <p:nvSpPr>
          <p:cNvPr id="8" name="Turinio vietos rezervavimo ženklas 7"/>
          <p:cNvSpPr>
            <a:spLocks noGrp="1"/>
          </p:cNvSpPr>
          <p:nvPr>
            <p:ph sz="quarter" idx="1"/>
          </p:nvPr>
        </p:nvSpPr>
        <p:spPr>
          <a:xfrm>
            <a:off x="301752" y="1527048"/>
            <a:ext cx="8503920" cy="4572000"/>
          </a:xfrm>
        </p:spPr>
        <p:txBody>
          <a:bodyPr/>
          <a:lstStyle/>
          <a:p>
            <a:pPr lvl="0" eaLnBrk="1" latinLnBrk="0" hangingPunct="1"/>
            <a:r>
              <a:rPr lang="lt-LT" smtClean="0"/>
              <a:t>Spustelėkite ruošinio teksto stiliams keisti</a:t>
            </a:r>
          </a:p>
          <a:p>
            <a:pPr lvl="1" eaLnBrk="1" latinLnBrk="0" hangingPunct="1"/>
            <a:r>
              <a:rPr lang="lt-LT" smtClean="0"/>
              <a:t>Antras lygmuo</a:t>
            </a:r>
          </a:p>
          <a:p>
            <a:pPr lvl="2" eaLnBrk="1" latinLnBrk="0" hangingPunct="1"/>
            <a:r>
              <a:rPr lang="lt-LT" smtClean="0"/>
              <a:t>Trečias lygmuo</a:t>
            </a:r>
          </a:p>
          <a:p>
            <a:pPr lvl="3" eaLnBrk="1" latinLnBrk="0" hangingPunct="1"/>
            <a:r>
              <a:rPr lang="lt-LT" smtClean="0"/>
              <a:t>Ketvirtas lygmuo</a:t>
            </a:r>
          </a:p>
          <a:p>
            <a:pPr lvl="4" eaLnBrk="1" latinLnBrk="0" hangingPunct="1"/>
            <a:r>
              <a:rPr lang="lt-LT" smtClean="0"/>
              <a:t>Penktas lygmuo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kcijos antraštė">
    <p:bg>
      <p:bgRef idx="1001">
        <a:schemeClr val="bg1"/>
      </p:bgRef>
    </p:bg>
    <p:spTree>
      <p:nvGrpSpPr>
        <p:cNvPr id="1" name=""/>
        <p:cNvGrpSpPr/>
        <p:nvPr/>
      </p:nvGrpSpPr>
      <p:grpSpPr>
        <a:xfrm>
          <a:off x="0" y="0"/>
          <a:ext cx="0" cy="0"/>
          <a:chOff x="0" y="0"/>
          <a:chExt cx="0" cy="0"/>
        </a:xfrm>
      </p:grpSpPr>
      <p:sp>
        <p:nvSpPr>
          <p:cNvPr id="17" name="Stačiakampis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Stačiakampis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Stačiakampis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Stačiakampis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Stačiakampis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Stačiakampis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ksto vietos rezervavimo ženklas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lt-LT" smtClean="0"/>
              <a:t>Spustelėkite ruošinio teksto stiliams keisti</a:t>
            </a:r>
          </a:p>
        </p:txBody>
      </p:sp>
      <p:sp>
        <p:nvSpPr>
          <p:cNvPr id="13" name="Stačiakampis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Stačiakampis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Poraštės vietos rezervavimo ženklas 4"/>
          <p:cNvSpPr>
            <a:spLocks noGrp="1"/>
          </p:cNvSpPr>
          <p:nvPr>
            <p:ph type="ftr" sz="quarter" idx="11"/>
          </p:nvPr>
        </p:nvSpPr>
        <p:spPr/>
        <p:txBody>
          <a:bodyPr/>
          <a:lstStyle/>
          <a:p>
            <a:endParaRPr lang="lt-LT" dirty="0"/>
          </a:p>
        </p:txBody>
      </p:sp>
      <p:sp>
        <p:nvSpPr>
          <p:cNvPr id="4" name="Datos vietos rezervavimo ženklas 3"/>
          <p:cNvSpPr>
            <a:spLocks noGrp="1"/>
          </p:cNvSpPr>
          <p:nvPr>
            <p:ph type="dt" sz="half" idx="10"/>
          </p:nvPr>
        </p:nvSpPr>
        <p:spPr/>
        <p:txBody>
          <a:bodyPr/>
          <a:lstStyle/>
          <a:p>
            <a:fld id="{1C8DDDC4-DD48-4308-A7E0-98165D63D553}" type="datetimeFigureOut">
              <a:rPr lang="lt-LT" smtClean="0"/>
              <a:pPr/>
              <a:t>2024-02-12</a:t>
            </a:fld>
            <a:endParaRPr lang="lt-LT" dirty="0"/>
          </a:p>
        </p:txBody>
      </p:sp>
      <p:sp>
        <p:nvSpPr>
          <p:cNvPr id="8" name="Tiesioji jungtis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valas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as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kaidrės numerio vietos rezervavimo ženklas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EB13EFE-0A69-4DDC-BC41-23C766984008}" type="slidenum">
              <a:rPr lang="lt-LT" smtClean="0"/>
              <a:pPr/>
              <a:t>‹#›</a:t>
            </a:fld>
            <a:endParaRPr lang="lt-LT" dirty="0"/>
          </a:p>
        </p:txBody>
      </p:sp>
      <p:sp>
        <p:nvSpPr>
          <p:cNvPr id="2" name="Antraštė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lt-LT" smtClean="0"/>
              <a:t>Spustelėkite, jei norite keisite ruoš. pav. stilių</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bg>
      <p:bgRef idx="1001">
        <a:schemeClr val="bg2"/>
      </p:bgRef>
    </p:bg>
    <p:spTree>
      <p:nvGrpSpPr>
        <p:cNvPr id="1" name=""/>
        <p:cNvGrpSpPr/>
        <p:nvPr/>
      </p:nvGrpSpPr>
      <p:grpSpPr>
        <a:xfrm>
          <a:off x="0" y="0"/>
          <a:ext cx="0" cy="0"/>
          <a:chOff x="0" y="0"/>
          <a:chExt cx="0" cy="0"/>
        </a:xfrm>
      </p:grpSpPr>
      <p:sp>
        <p:nvSpPr>
          <p:cNvPr id="2" name="Antraštė 1"/>
          <p:cNvSpPr>
            <a:spLocks noGrp="1"/>
          </p:cNvSpPr>
          <p:nvPr>
            <p:ph type="title"/>
          </p:nvPr>
        </p:nvSpPr>
        <p:spPr>
          <a:xfrm>
            <a:off x="301752" y="228600"/>
            <a:ext cx="8534400" cy="758952"/>
          </a:xfrm>
        </p:spPr>
        <p:txBody>
          <a:bodyPr/>
          <a:lstStyle/>
          <a:p>
            <a:r>
              <a:rPr kumimoji="0" lang="lt-LT" smtClean="0"/>
              <a:t>Spustelėkite, jei norite keisite ruoš. pav. stilių</a:t>
            </a:r>
            <a:endParaRPr kumimoji="0" lang="en-US"/>
          </a:p>
        </p:txBody>
      </p:sp>
      <p:sp>
        <p:nvSpPr>
          <p:cNvPr id="5" name="Datos vietos rezervavimo ženklas 4"/>
          <p:cNvSpPr>
            <a:spLocks noGrp="1"/>
          </p:cNvSpPr>
          <p:nvPr>
            <p:ph type="dt" sz="half" idx="10"/>
          </p:nvPr>
        </p:nvSpPr>
        <p:spPr>
          <a:xfrm>
            <a:off x="5791200" y="6409944"/>
            <a:ext cx="3044952" cy="365760"/>
          </a:xfrm>
        </p:spPr>
        <p:txBody>
          <a:bodyPr/>
          <a:lstStyle/>
          <a:p>
            <a:fld id="{1C8DDDC4-DD48-4308-A7E0-98165D63D553}" type="datetimeFigureOut">
              <a:rPr lang="lt-LT" smtClean="0"/>
              <a:pPr/>
              <a:t>2024-02-12</a:t>
            </a:fld>
            <a:endParaRPr lang="lt-LT" dirty="0"/>
          </a:p>
        </p:txBody>
      </p:sp>
      <p:sp>
        <p:nvSpPr>
          <p:cNvPr id="6" name="Poraštės vietos rezervavimo ženklas 5"/>
          <p:cNvSpPr>
            <a:spLocks noGrp="1"/>
          </p:cNvSpPr>
          <p:nvPr>
            <p:ph type="ftr" sz="quarter" idx="11"/>
          </p:nvPr>
        </p:nvSpPr>
        <p:spPr/>
        <p:txBody>
          <a:bodyPr/>
          <a:lstStyle/>
          <a:p>
            <a:endParaRPr lang="lt-LT" dirty="0"/>
          </a:p>
        </p:txBody>
      </p:sp>
      <p:sp>
        <p:nvSpPr>
          <p:cNvPr id="7" name="Skaidrės numerio vietos rezervavimo ženklas 6"/>
          <p:cNvSpPr>
            <a:spLocks noGrp="1"/>
          </p:cNvSpPr>
          <p:nvPr>
            <p:ph type="sldNum" sz="quarter" idx="12"/>
          </p:nvPr>
        </p:nvSpPr>
        <p:spPr/>
        <p:txBody>
          <a:bodyPr/>
          <a:lstStyle/>
          <a:p>
            <a:fld id="{3EB13EFE-0A69-4DDC-BC41-23C766984008}" type="slidenum">
              <a:rPr lang="lt-LT" smtClean="0"/>
              <a:pPr/>
              <a:t>‹#›</a:t>
            </a:fld>
            <a:endParaRPr lang="lt-LT" dirty="0"/>
          </a:p>
        </p:txBody>
      </p:sp>
      <p:sp>
        <p:nvSpPr>
          <p:cNvPr id="8" name="Tiesioji jungtis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Turinio vietos rezervavimo ženklas 9"/>
          <p:cNvSpPr>
            <a:spLocks noGrp="1"/>
          </p:cNvSpPr>
          <p:nvPr>
            <p:ph sz="half" idx="1"/>
          </p:nvPr>
        </p:nvSpPr>
        <p:spPr>
          <a:xfrm>
            <a:off x="301752" y="1371600"/>
            <a:ext cx="4038600" cy="4681728"/>
          </a:xfrm>
        </p:spPr>
        <p:txBody>
          <a:bodyPr/>
          <a:lstStyle>
            <a:lvl1pPr>
              <a:defRPr sz="2500"/>
            </a:lvl1pPr>
          </a:lstStyle>
          <a:p>
            <a:pPr lvl="0" eaLnBrk="1" latinLnBrk="0" hangingPunct="1"/>
            <a:r>
              <a:rPr lang="lt-LT" smtClean="0"/>
              <a:t>Spustelėkite ruošinio teksto stiliams keisti</a:t>
            </a:r>
          </a:p>
          <a:p>
            <a:pPr lvl="1" eaLnBrk="1" latinLnBrk="0" hangingPunct="1"/>
            <a:r>
              <a:rPr lang="lt-LT" smtClean="0"/>
              <a:t>Antras lygmuo</a:t>
            </a:r>
          </a:p>
          <a:p>
            <a:pPr lvl="2" eaLnBrk="1" latinLnBrk="0" hangingPunct="1"/>
            <a:r>
              <a:rPr lang="lt-LT" smtClean="0"/>
              <a:t>Trečias lygmuo</a:t>
            </a:r>
          </a:p>
          <a:p>
            <a:pPr lvl="3" eaLnBrk="1" latinLnBrk="0" hangingPunct="1"/>
            <a:r>
              <a:rPr lang="lt-LT" smtClean="0"/>
              <a:t>Ketvirtas lygmuo</a:t>
            </a:r>
          </a:p>
          <a:p>
            <a:pPr lvl="4" eaLnBrk="1" latinLnBrk="0" hangingPunct="1"/>
            <a:r>
              <a:rPr lang="lt-LT" smtClean="0"/>
              <a:t>Penktas lygmuo</a:t>
            </a:r>
            <a:endParaRPr kumimoji="0" lang="en-US"/>
          </a:p>
        </p:txBody>
      </p:sp>
      <p:sp>
        <p:nvSpPr>
          <p:cNvPr id="12" name="Turinio vietos rezervavimo ženklas 11"/>
          <p:cNvSpPr>
            <a:spLocks noGrp="1"/>
          </p:cNvSpPr>
          <p:nvPr>
            <p:ph sz="half" idx="2"/>
          </p:nvPr>
        </p:nvSpPr>
        <p:spPr>
          <a:xfrm>
            <a:off x="4800600" y="1371600"/>
            <a:ext cx="4038600" cy="4681728"/>
          </a:xfrm>
        </p:spPr>
        <p:txBody>
          <a:bodyPr/>
          <a:lstStyle>
            <a:lvl1pPr>
              <a:defRPr sz="2500"/>
            </a:lvl1pPr>
          </a:lstStyle>
          <a:p>
            <a:pPr lvl="0" eaLnBrk="1" latinLnBrk="0" hangingPunct="1"/>
            <a:r>
              <a:rPr lang="lt-LT" smtClean="0"/>
              <a:t>Spustelėkite ruošinio teksto stiliams keisti</a:t>
            </a:r>
          </a:p>
          <a:p>
            <a:pPr lvl="1" eaLnBrk="1" latinLnBrk="0" hangingPunct="1"/>
            <a:r>
              <a:rPr lang="lt-LT" smtClean="0"/>
              <a:t>Antras lygmuo</a:t>
            </a:r>
          </a:p>
          <a:p>
            <a:pPr lvl="2" eaLnBrk="1" latinLnBrk="0" hangingPunct="1"/>
            <a:r>
              <a:rPr lang="lt-LT" smtClean="0"/>
              <a:t>Trečias lygmuo</a:t>
            </a:r>
          </a:p>
          <a:p>
            <a:pPr lvl="3" eaLnBrk="1" latinLnBrk="0" hangingPunct="1"/>
            <a:r>
              <a:rPr lang="lt-LT" smtClean="0"/>
              <a:t>Ketvirtas lygmuo</a:t>
            </a:r>
          </a:p>
          <a:p>
            <a:pPr lvl="4" eaLnBrk="1" latinLnBrk="0" hangingPunct="1"/>
            <a:r>
              <a:rPr lang="lt-LT" smtClean="0"/>
              <a:t>Penktas lygmuo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Lyginimas">
    <p:bg>
      <p:bgRef idx="1001">
        <a:schemeClr val="bg2"/>
      </p:bgRef>
    </p:bg>
    <p:spTree>
      <p:nvGrpSpPr>
        <p:cNvPr id="1" name=""/>
        <p:cNvGrpSpPr/>
        <p:nvPr/>
      </p:nvGrpSpPr>
      <p:grpSpPr>
        <a:xfrm>
          <a:off x="0" y="0"/>
          <a:ext cx="0" cy="0"/>
          <a:chOff x="0" y="0"/>
          <a:chExt cx="0" cy="0"/>
        </a:xfrm>
      </p:grpSpPr>
      <p:sp>
        <p:nvSpPr>
          <p:cNvPr id="10" name="Tiesioji jungtis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Stačiakampis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Stačiakampis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Stačiakampis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Stačiakampis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Stačiakampis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ačiakampis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ksto vietos rezervavimo ženklas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lt-LT" smtClean="0"/>
              <a:t>Spustelėkite ruošinio teksto stiliams keisti</a:t>
            </a:r>
          </a:p>
        </p:txBody>
      </p:sp>
      <p:sp>
        <p:nvSpPr>
          <p:cNvPr id="4" name="Teksto vietos rezervavimo ženklas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lt-LT" smtClean="0"/>
              <a:t>Spustelėkite ruošinio teksto stiliams keisti</a:t>
            </a:r>
          </a:p>
        </p:txBody>
      </p:sp>
      <p:sp>
        <p:nvSpPr>
          <p:cNvPr id="7" name="Datos vietos rezervavimo ženklas 6"/>
          <p:cNvSpPr>
            <a:spLocks noGrp="1"/>
          </p:cNvSpPr>
          <p:nvPr>
            <p:ph type="dt" sz="half" idx="10"/>
          </p:nvPr>
        </p:nvSpPr>
        <p:spPr/>
        <p:txBody>
          <a:bodyPr/>
          <a:lstStyle/>
          <a:p>
            <a:fld id="{1C8DDDC4-DD48-4308-A7E0-98165D63D553}" type="datetimeFigureOut">
              <a:rPr lang="lt-LT" smtClean="0"/>
              <a:pPr/>
              <a:t>2024-02-12</a:t>
            </a:fld>
            <a:endParaRPr lang="lt-LT" dirty="0"/>
          </a:p>
        </p:txBody>
      </p:sp>
      <p:sp>
        <p:nvSpPr>
          <p:cNvPr id="8" name="Poraštės vietos rezervavimo ženklas 7"/>
          <p:cNvSpPr>
            <a:spLocks noGrp="1"/>
          </p:cNvSpPr>
          <p:nvPr>
            <p:ph type="ftr" sz="quarter" idx="11"/>
          </p:nvPr>
        </p:nvSpPr>
        <p:spPr>
          <a:xfrm>
            <a:off x="304800" y="6409944"/>
            <a:ext cx="3581400" cy="365760"/>
          </a:xfrm>
        </p:spPr>
        <p:txBody>
          <a:bodyPr/>
          <a:lstStyle/>
          <a:p>
            <a:endParaRPr lang="lt-LT" dirty="0"/>
          </a:p>
        </p:txBody>
      </p:sp>
      <p:sp>
        <p:nvSpPr>
          <p:cNvPr id="15" name="Tiesioji jungtis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Stačiakampis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Turinio vietos rezervavimo ženklas 23"/>
          <p:cNvSpPr>
            <a:spLocks noGrp="1"/>
          </p:cNvSpPr>
          <p:nvPr>
            <p:ph sz="quarter" idx="2"/>
          </p:nvPr>
        </p:nvSpPr>
        <p:spPr>
          <a:xfrm>
            <a:off x="301752" y="2471383"/>
            <a:ext cx="4041648" cy="3818404"/>
          </a:xfrm>
        </p:spPr>
        <p:txBody>
          <a:bodyPr/>
          <a:lstStyle/>
          <a:p>
            <a:pPr lvl="0" eaLnBrk="1" latinLnBrk="0" hangingPunct="1"/>
            <a:r>
              <a:rPr lang="lt-LT" smtClean="0"/>
              <a:t>Spustelėkite ruošinio teksto stiliams keisti</a:t>
            </a:r>
          </a:p>
          <a:p>
            <a:pPr lvl="1" eaLnBrk="1" latinLnBrk="0" hangingPunct="1"/>
            <a:r>
              <a:rPr lang="lt-LT" smtClean="0"/>
              <a:t>Antras lygmuo</a:t>
            </a:r>
          </a:p>
          <a:p>
            <a:pPr lvl="2" eaLnBrk="1" latinLnBrk="0" hangingPunct="1"/>
            <a:r>
              <a:rPr lang="lt-LT" smtClean="0"/>
              <a:t>Trečias lygmuo</a:t>
            </a:r>
          </a:p>
          <a:p>
            <a:pPr lvl="3" eaLnBrk="1" latinLnBrk="0" hangingPunct="1"/>
            <a:r>
              <a:rPr lang="lt-LT" smtClean="0"/>
              <a:t>Ketvirtas lygmuo</a:t>
            </a:r>
          </a:p>
          <a:p>
            <a:pPr lvl="4" eaLnBrk="1" latinLnBrk="0" hangingPunct="1"/>
            <a:r>
              <a:rPr lang="lt-LT" smtClean="0"/>
              <a:t>Penktas lygmuo</a:t>
            </a:r>
            <a:endParaRPr kumimoji="0" lang="en-US"/>
          </a:p>
        </p:txBody>
      </p:sp>
      <p:sp>
        <p:nvSpPr>
          <p:cNvPr id="26" name="Turinio vietos rezervavimo ženklas 25"/>
          <p:cNvSpPr>
            <a:spLocks noGrp="1"/>
          </p:cNvSpPr>
          <p:nvPr>
            <p:ph sz="quarter" idx="4"/>
          </p:nvPr>
        </p:nvSpPr>
        <p:spPr>
          <a:xfrm>
            <a:off x="4800600" y="2471383"/>
            <a:ext cx="4038600" cy="3822192"/>
          </a:xfrm>
        </p:spPr>
        <p:txBody>
          <a:bodyPr/>
          <a:lstStyle/>
          <a:p>
            <a:pPr lvl="0" eaLnBrk="1" latinLnBrk="0" hangingPunct="1"/>
            <a:r>
              <a:rPr lang="lt-LT" smtClean="0"/>
              <a:t>Spustelėkite ruošinio teksto stiliams keisti</a:t>
            </a:r>
          </a:p>
          <a:p>
            <a:pPr lvl="1" eaLnBrk="1" latinLnBrk="0" hangingPunct="1"/>
            <a:r>
              <a:rPr lang="lt-LT" smtClean="0"/>
              <a:t>Antras lygmuo</a:t>
            </a:r>
          </a:p>
          <a:p>
            <a:pPr lvl="2" eaLnBrk="1" latinLnBrk="0" hangingPunct="1"/>
            <a:r>
              <a:rPr lang="lt-LT" smtClean="0"/>
              <a:t>Trečias lygmuo</a:t>
            </a:r>
          </a:p>
          <a:p>
            <a:pPr lvl="3" eaLnBrk="1" latinLnBrk="0" hangingPunct="1"/>
            <a:r>
              <a:rPr lang="lt-LT" smtClean="0"/>
              <a:t>Ketvirtas lygmuo</a:t>
            </a:r>
          </a:p>
          <a:p>
            <a:pPr lvl="4" eaLnBrk="1" latinLnBrk="0" hangingPunct="1"/>
            <a:r>
              <a:rPr lang="lt-LT" smtClean="0"/>
              <a:t>Penktas lygmuo</a:t>
            </a:r>
            <a:endParaRPr kumimoji="0" lang="en-US"/>
          </a:p>
        </p:txBody>
      </p:sp>
      <p:sp>
        <p:nvSpPr>
          <p:cNvPr id="25" name="Ovalas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Ovalas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kaidrės numerio vietos rezervavimo ženklas 8"/>
          <p:cNvSpPr>
            <a:spLocks noGrp="1"/>
          </p:cNvSpPr>
          <p:nvPr>
            <p:ph type="sldNum" sz="quarter" idx="12"/>
          </p:nvPr>
        </p:nvSpPr>
        <p:spPr>
          <a:xfrm>
            <a:off x="4343400" y="1042416"/>
            <a:ext cx="457200" cy="441325"/>
          </a:xfrm>
        </p:spPr>
        <p:txBody>
          <a:bodyPr/>
          <a:lstStyle>
            <a:lvl1pPr algn="ctr">
              <a:defRPr/>
            </a:lvl1pPr>
          </a:lstStyle>
          <a:p>
            <a:fld id="{3EB13EFE-0A69-4DDC-BC41-23C766984008}" type="slidenum">
              <a:rPr lang="lt-LT" smtClean="0"/>
              <a:pPr/>
              <a:t>‹#›</a:t>
            </a:fld>
            <a:endParaRPr lang="lt-LT" dirty="0"/>
          </a:p>
        </p:txBody>
      </p:sp>
      <p:sp>
        <p:nvSpPr>
          <p:cNvPr id="23" name="Antraštė 22"/>
          <p:cNvSpPr>
            <a:spLocks noGrp="1"/>
          </p:cNvSpPr>
          <p:nvPr>
            <p:ph type="title"/>
          </p:nvPr>
        </p:nvSpPr>
        <p:spPr/>
        <p:txBody>
          <a:bodyPr rtlCol="0" anchor="b" anchorCtr="0"/>
          <a:lstStyle/>
          <a:p>
            <a:r>
              <a:rPr kumimoji="0" lang="lt-LT" smtClean="0"/>
              <a:t>Spustelėkite, jei norite keisite ruoš. pav. stilių</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kumimoji="0" lang="lt-LT" smtClean="0"/>
              <a:t>Spustelėkite, jei norite keisite ruoš. pav. stilių</a:t>
            </a:r>
            <a:endParaRPr kumimoji="0" lang="en-US"/>
          </a:p>
        </p:txBody>
      </p:sp>
      <p:sp>
        <p:nvSpPr>
          <p:cNvPr id="3" name="Datos vietos rezervavimo ženklas 2"/>
          <p:cNvSpPr>
            <a:spLocks noGrp="1"/>
          </p:cNvSpPr>
          <p:nvPr>
            <p:ph type="dt" sz="half" idx="10"/>
          </p:nvPr>
        </p:nvSpPr>
        <p:spPr/>
        <p:txBody>
          <a:bodyPr/>
          <a:lstStyle/>
          <a:p>
            <a:fld id="{1C8DDDC4-DD48-4308-A7E0-98165D63D553}" type="datetimeFigureOut">
              <a:rPr lang="lt-LT" smtClean="0"/>
              <a:pPr/>
              <a:t>2024-02-12</a:t>
            </a:fld>
            <a:endParaRPr lang="lt-LT" dirty="0"/>
          </a:p>
        </p:txBody>
      </p:sp>
      <p:sp>
        <p:nvSpPr>
          <p:cNvPr id="4" name="Poraštės vietos rezervavimo ženklas 3"/>
          <p:cNvSpPr>
            <a:spLocks noGrp="1"/>
          </p:cNvSpPr>
          <p:nvPr>
            <p:ph type="ftr" sz="quarter" idx="11"/>
          </p:nvPr>
        </p:nvSpPr>
        <p:spPr/>
        <p:txBody>
          <a:bodyPr/>
          <a:lstStyle/>
          <a:p>
            <a:endParaRPr lang="lt-LT" dirty="0"/>
          </a:p>
        </p:txBody>
      </p:sp>
      <p:sp>
        <p:nvSpPr>
          <p:cNvPr id="5" name="Skaidrės numerio vietos rezervavimo ženklas 4"/>
          <p:cNvSpPr>
            <a:spLocks noGrp="1"/>
          </p:cNvSpPr>
          <p:nvPr>
            <p:ph type="sldNum" sz="quarter" idx="12"/>
          </p:nvPr>
        </p:nvSpPr>
        <p:spPr>
          <a:xfrm>
            <a:off x="4343400" y="1036020"/>
            <a:ext cx="457200" cy="441325"/>
          </a:xfrm>
        </p:spPr>
        <p:txBody>
          <a:bodyPr/>
          <a:lstStyle/>
          <a:p>
            <a:fld id="{3EB13EFE-0A69-4DDC-BC41-23C766984008}" type="slidenum">
              <a:rPr lang="lt-LT" smtClean="0"/>
              <a:pPr/>
              <a:t>‹#›</a:t>
            </a:fld>
            <a:endParaRPr lang="lt-LT"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uščia">
    <p:spTree>
      <p:nvGrpSpPr>
        <p:cNvPr id="1" name=""/>
        <p:cNvGrpSpPr/>
        <p:nvPr/>
      </p:nvGrpSpPr>
      <p:grpSpPr>
        <a:xfrm>
          <a:off x="0" y="0"/>
          <a:ext cx="0" cy="0"/>
          <a:chOff x="0" y="0"/>
          <a:chExt cx="0" cy="0"/>
        </a:xfrm>
      </p:grpSpPr>
      <p:sp>
        <p:nvSpPr>
          <p:cNvPr id="7" name="Stačiakampis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Stačiakampis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ačiakampis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ačiakampis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Stačiakampis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Stačiakampis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os vietos rezervavimo ženklas 1"/>
          <p:cNvSpPr>
            <a:spLocks noGrp="1"/>
          </p:cNvSpPr>
          <p:nvPr>
            <p:ph type="dt" sz="half" idx="10"/>
          </p:nvPr>
        </p:nvSpPr>
        <p:spPr/>
        <p:txBody>
          <a:bodyPr/>
          <a:lstStyle/>
          <a:p>
            <a:fld id="{1C8DDDC4-DD48-4308-A7E0-98165D63D553}" type="datetimeFigureOut">
              <a:rPr lang="lt-LT" smtClean="0"/>
              <a:pPr/>
              <a:t>2024-02-12</a:t>
            </a:fld>
            <a:endParaRPr lang="lt-LT" dirty="0"/>
          </a:p>
        </p:txBody>
      </p:sp>
      <p:sp>
        <p:nvSpPr>
          <p:cNvPr id="3" name="Poraštės vietos rezervavimo ženklas 2"/>
          <p:cNvSpPr>
            <a:spLocks noGrp="1"/>
          </p:cNvSpPr>
          <p:nvPr>
            <p:ph type="ftr" sz="quarter" idx="11"/>
          </p:nvPr>
        </p:nvSpPr>
        <p:spPr/>
        <p:txBody>
          <a:bodyPr/>
          <a:lstStyle/>
          <a:p>
            <a:endParaRPr lang="lt-LT" dirty="0"/>
          </a:p>
        </p:txBody>
      </p:sp>
      <p:sp>
        <p:nvSpPr>
          <p:cNvPr id="4" name="Skaidrės numerio vietos rezervavimo ženklas 3"/>
          <p:cNvSpPr>
            <a:spLocks noGrp="1"/>
          </p:cNvSpPr>
          <p:nvPr>
            <p:ph type="sldNum" sz="quarter" idx="12"/>
          </p:nvPr>
        </p:nvSpPr>
        <p:spPr>
          <a:xfrm>
            <a:off x="4267200" y="6324600"/>
            <a:ext cx="609600" cy="441324"/>
          </a:xfrm>
        </p:spPr>
        <p:txBody>
          <a:bodyPr/>
          <a:lstStyle>
            <a:lvl1pPr>
              <a:defRPr>
                <a:solidFill>
                  <a:srgbClr val="FFFFFF"/>
                </a:solidFill>
              </a:defRPr>
            </a:lvl1pPr>
          </a:lstStyle>
          <a:p>
            <a:fld id="{3EB13EFE-0A69-4DDC-BC41-23C766984008}" type="slidenum">
              <a:rPr lang="lt-LT" smtClean="0"/>
              <a:pPr/>
              <a:t>‹#›</a:t>
            </a:fld>
            <a:endParaRPr lang="lt-LT"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Turinys ir antraštė">
    <p:bg>
      <p:bgRef idx="1001">
        <a:schemeClr val="bg1"/>
      </p:bgRef>
    </p:bg>
    <p:spTree>
      <p:nvGrpSpPr>
        <p:cNvPr id="1" name=""/>
        <p:cNvGrpSpPr/>
        <p:nvPr/>
      </p:nvGrpSpPr>
      <p:grpSpPr>
        <a:xfrm>
          <a:off x="0" y="0"/>
          <a:ext cx="0" cy="0"/>
          <a:chOff x="0" y="0"/>
          <a:chExt cx="0" cy="0"/>
        </a:xfrm>
      </p:grpSpPr>
      <p:sp>
        <p:nvSpPr>
          <p:cNvPr id="19" name="Stačiakampis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Stačiakampis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Stačiakampis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Stačiakampis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Stačiakampis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ačiakampis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Antraštė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lt-LT" smtClean="0"/>
              <a:t>Spustelėkite, jei norite keisite ruoš. pav. stilių</a:t>
            </a:r>
            <a:endParaRPr kumimoji="0" lang="en-US"/>
          </a:p>
        </p:txBody>
      </p:sp>
      <p:sp>
        <p:nvSpPr>
          <p:cNvPr id="3" name="Teksto vietos rezervavimo ženklas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lt-LT" smtClean="0"/>
              <a:t>Spustelėkite ruošinio teksto stiliams keisti</a:t>
            </a:r>
          </a:p>
        </p:txBody>
      </p:sp>
      <p:sp>
        <p:nvSpPr>
          <p:cNvPr id="8" name="Stačiakampis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Tiesioji jungtis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Turinio vietos rezervavimo ženklas 19"/>
          <p:cNvSpPr>
            <a:spLocks noGrp="1"/>
          </p:cNvSpPr>
          <p:nvPr>
            <p:ph sz="quarter" idx="1"/>
          </p:nvPr>
        </p:nvSpPr>
        <p:spPr>
          <a:xfrm>
            <a:off x="3124200" y="685800"/>
            <a:ext cx="5638800" cy="5410200"/>
          </a:xfrm>
        </p:spPr>
        <p:txBody>
          <a:bodyPr/>
          <a:lstStyle/>
          <a:p>
            <a:pPr lvl="0" eaLnBrk="1" latinLnBrk="0" hangingPunct="1"/>
            <a:r>
              <a:rPr lang="lt-LT" smtClean="0"/>
              <a:t>Spustelėkite ruošinio teksto stiliams keisti</a:t>
            </a:r>
          </a:p>
          <a:p>
            <a:pPr lvl="1" eaLnBrk="1" latinLnBrk="0" hangingPunct="1"/>
            <a:r>
              <a:rPr lang="lt-LT" smtClean="0"/>
              <a:t>Antras lygmuo</a:t>
            </a:r>
          </a:p>
          <a:p>
            <a:pPr lvl="2" eaLnBrk="1" latinLnBrk="0" hangingPunct="1"/>
            <a:r>
              <a:rPr lang="lt-LT" smtClean="0"/>
              <a:t>Trečias lygmuo</a:t>
            </a:r>
          </a:p>
          <a:p>
            <a:pPr lvl="3" eaLnBrk="1" latinLnBrk="0" hangingPunct="1"/>
            <a:r>
              <a:rPr lang="lt-LT" smtClean="0"/>
              <a:t>Ketvirtas lygmuo</a:t>
            </a:r>
          </a:p>
          <a:p>
            <a:pPr lvl="4" eaLnBrk="1" latinLnBrk="0" hangingPunct="1"/>
            <a:r>
              <a:rPr lang="lt-LT" smtClean="0"/>
              <a:t>Penktas lygmuo</a:t>
            </a:r>
            <a:endParaRPr kumimoji="0" lang="en-US"/>
          </a:p>
        </p:txBody>
      </p:sp>
      <p:sp>
        <p:nvSpPr>
          <p:cNvPr id="10" name="Ovalas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as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kaidrės numerio vietos rezervavimo ženklas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3EB13EFE-0A69-4DDC-BC41-23C766984008}" type="slidenum">
              <a:rPr lang="lt-LT" smtClean="0"/>
              <a:pPr/>
              <a:t>‹#›</a:t>
            </a:fld>
            <a:endParaRPr lang="lt-LT" dirty="0"/>
          </a:p>
        </p:txBody>
      </p:sp>
      <p:sp>
        <p:nvSpPr>
          <p:cNvPr id="21" name="Stačiakampis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os vietos rezervavimo ženklas 4"/>
          <p:cNvSpPr>
            <a:spLocks noGrp="1"/>
          </p:cNvSpPr>
          <p:nvPr>
            <p:ph type="dt" sz="half" idx="10"/>
          </p:nvPr>
        </p:nvSpPr>
        <p:spPr/>
        <p:txBody>
          <a:bodyPr/>
          <a:lstStyle/>
          <a:p>
            <a:fld id="{1C8DDDC4-DD48-4308-A7E0-98165D63D553}" type="datetimeFigureOut">
              <a:rPr lang="lt-LT" smtClean="0"/>
              <a:pPr/>
              <a:t>2024-02-12</a:t>
            </a:fld>
            <a:endParaRPr lang="lt-LT" dirty="0"/>
          </a:p>
        </p:txBody>
      </p:sp>
      <p:sp>
        <p:nvSpPr>
          <p:cNvPr id="6" name="Poraštės vietos rezervavimo ženklas 5"/>
          <p:cNvSpPr>
            <a:spLocks noGrp="1"/>
          </p:cNvSpPr>
          <p:nvPr>
            <p:ph type="ftr" sz="quarter" idx="11"/>
          </p:nvPr>
        </p:nvSpPr>
        <p:spPr>
          <a:xfrm>
            <a:off x="301752" y="6410848"/>
            <a:ext cx="3383280" cy="365760"/>
          </a:xfrm>
        </p:spPr>
        <p:txBody>
          <a:bodyPr/>
          <a:lstStyle/>
          <a:p>
            <a:endParaRPr lang="lt-LT"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aveikslėlis ir antraštė">
    <p:spTree>
      <p:nvGrpSpPr>
        <p:cNvPr id="1" name=""/>
        <p:cNvGrpSpPr/>
        <p:nvPr/>
      </p:nvGrpSpPr>
      <p:grpSpPr>
        <a:xfrm>
          <a:off x="0" y="0"/>
          <a:ext cx="0" cy="0"/>
          <a:chOff x="0" y="0"/>
          <a:chExt cx="0" cy="0"/>
        </a:xfrm>
      </p:grpSpPr>
      <p:sp>
        <p:nvSpPr>
          <p:cNvPr id="21" name="Tiesioji jungtis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Stačiakampis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Stačiakampis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Stačiakampis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Stačiakampis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Stačiakampis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Stačiakampis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Stačiakampis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as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valas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kaidrės numerio vietos rezervavimo ženklas 6"/>
          <p:cNvSpPr>
            <a:spLocks noGrp="1"/>
          </p:cNvSpPr>
          <p:nvPr>
            <p:ph type="sldNum" sz="quarter" idx="12"/>
          </p:nvPr>
        </p:nvSpPr>
        <p:spPr>
          <a:xfrm>
            <a:off x="1371600" y="312738"/>
            <a:ext cx="457200" cy="441325"/>
          </a:xfrm>
        </p:spPr>
        <p:txBody>
          <a:bodyPr/>
          <a:lstStyle/>
          <a:p>
            <a:fld id="{3EB13EFE-0A69-4DDC-BC41-23C766984008}" type="slidenum">
              <a:rPr lang="lt-LT" smtClean="0"/>
              <a:pPr/>
              <a:t>‹#›</a:t>
            </a:fld>
            <a:endParaRPr lang="lt-LT" dirty="0"/>
          </a:p>
        </p:txBody>
      </p:sp>
      <p:sp>
        <p:nvSpPr>
          <p:cNvPr id="2" name="Antraštė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lt-LT" smtClean="0"/>
              <a:t>Spustelėkite, jei norite keisite ruoš. pav. stilių</a:t>
            </a:r>
            <a:endParaRPr kumimoji="0" lang="en-US"/>
          </a:p>
        </p:txBody>
      </p:sp>
      <p:sp>
        <p:nvSpPr>
          <p:cNvPr id="3" name="Paveikslėlio vietos rezervavimo ženklas 2"/>
          <p:cNvSpPr>
            <a:spLocks noGrp="1"/>
          </p:cNvSpPr>
          <p:nvPr>
            <p:ph type="pic" idx="1"/>
          </p:nvPr>
        </p:nvSpPr>
        <p:spPr>
          <a:xfrm>
            <a:off x="3000375" y="609600"/>
            <a:ext cx="5867400" cy="4267200"/>
          </a:xfrm>
        </p:spPr>
        <p:txBody>
          <a:bodyPr/>
          <a:lstStyle>
            <a:lvl1pPr marL="0" indent="0">
              <a:buNone/>
              <a:defRPr sz="3200"/>
            </a:lvl1pPr>
          </a:lstStyle>
          <a:p>
            <a:r>
              <a:rPr kumimoji="0" lang="lt-LT" dirty="0" smtClean="0"/>
              <a:t>Spustelėkite piktogramą, jei norite įtraukti paveikslėlį</a:t>
            </a:r>
            <a:endParaRPr kumimoji="0" lang="en-US" dirty="0"/>
          </a:p>
        </p:txBody>
      </p:sp>
      <p:sp>
        <p:nvSpPr>
          <p:cNvPr id="4" name="Teksto vietos rezervavimo ženklas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lt-LT" smtClean="0"/>
              <a:t>Spustelėkite ruošinio teksto stiliams keisti</a:t>
            </a:r>
          </a:p>
        </p:txBody>
      </p:sp>
      <p:sp>
        <p:nvSpPr>
          <p:cNvPr id="22" name="Stačiakampis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os vietos rezervavimo ženklas 4"/>
          <p:cNvSpPr>
            <a:spLocks noGrp="1"/>
          </p:cNvSpPr>
          <p:nvPr>
            <p:ph type="dt" sz="half" idx="10"/>
          </p:nvPr>
        </p:nvSpPr>
        <p:spPr>
          <a:xfrm>
            <a:off x="5788152" y="6404984"/>
            <a:ext cx="3044952" cy="365760"/>
          </a:xfrm>
        </p:spPr>
        <p:txBody>
          <a:bodyPr/>
          <a:lstStyle/>
          <a:p>
            <a:fld id="{1C8DDDC4-DD48-4308-A7E0-98165D63D553}" type="datetimeFigureOut">
              <a:rPr lang="lt-LT" smtClean="0"/>
              <a:pPr/>
              <a:t>2024-02-12</a:t>
            </a:fld>
            <a:endParaRPr lang="lt-LT" dirty="0"/>
          </a:p>
        </p:txBody>
      </p:sp>
      <p:sp>
        <p:nvSpPr>
          <p:cNvPr id="6" name="Poraštės vietos rezervavimo ženklas 5"/>
          <p:cNvSpPr>
            <a:spLocks noGrp="1"/>
          </p:cNvSpPr>
          <p:nvPr>
            <p:ph type="ftr" sz="quarter" idx="11"/>
          </p:nvPr>
        </p:nvSpPr>
        <p:spPr>
          <a:xfrm>
            <a:off x="301752" y="6410848"/>
            <a:ext cx="3584448" cy="365760"/>
          </a:xfrm>
        </p:spPr>
        <p:txBody>
          <a:bodyPr/>
          <a:lstStyle/>
          <a:p>
            <a:endParaRPr lang="lt-LT"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Stačiakampis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Stačiakampis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Stačiakampis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Stačiakampis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ačiakampis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Datos vietos rezervavimo ženklas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C8DDDC4-DD48-4308-A7E0-98165D63D553}" type="datetimeFigureOut">
              <a:rPr lang="lt-LT" smtClean="0"/>
              <a:pPr/>
              <a:t>2024-02-12</a:t>
            </a:fld>
            <a:endParaRPr lang="lt-LT" dirty="0"/>
          </a:p>
        </p:txBody>
      </p:sp>
      <p:sp>
        <p:nvSpPr>
          <p:cNvPr id="3" name="Poraštės vietos rezervavimo ženklas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lt-LT" dirty="0"/>
          </a:p>
        </p:txBody>
      </p:sp>
      <p:sp>
        <p:nvSpPr>
          <p:cNvPr id="8" name="Stačiakampis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Tiesioji jungtis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Ovalas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as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kaidrės numerio vietos rezervavimo ženklas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3EB13EFE-0A69-4DDC-BC41-23C766984008}" type="slidenum">
              <a:rPr lang="lt-LT" smtClean="0"/>
              <a:pPr/>
              <a:t>‹#›</a:t>
            </a:fld>
            <a:endParaRPr lang="lt-LT" dirty="0"/>
          </a:p>
        </p:txBody>
      </p:sp>
      <p:sp>
        <p:nvSpPr>
          <p:cNvPr id="22" name="Pavadinimo vietos rezervavimo ženklas 21"/>
          <p:cNvSpPr>
            <a:spLocks noGrp="1"/>
          </p:cNvSpPr>
          <p:nvPr>
            <p:ph type="title"/>
          </p:nvPr>
        </p:nvSpPr>
        <p:spPr>
          <a:xfrm>
            <a:off x="301752" y="228600"/>
            <a:ext cx="8534400" cy="758952"/>
          </a:xfrm>
          <a:prstGeom prst="rect">
            <a:avLst/>
          </a:prstGeom>
        </p:spPr>
        <p:txBody>
          <a:bodyPr vert="horz" anchor="b">
            <a:normAutofit/>
          </a:bodyPr>
          <a:lstStyle/>
          <a:p>
            <a:r>
              <a:rPr kumimoji="0" lang="lt-LT" smtClean="0"/>
              <a:t>Spustelėkite, jei norite keisite ruoš. pav. stilių</a:t>
            </a:r>
            <a:endParaRPr kumimoji="0" lang="en-US"/>
          </a:p>
        </p:txBody>
      </p:sp>
      <p:sp>
        <p:nvSpPr>
          <p:cNvPr id="13" name="Teksto vietos rezervavimo ženklas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lt-LT" smtClean="0"/>
              <a:t>Spustelėkite ruošinio teksto stiliams keisti</a:t>
            </a:r>
          </a:p>
          <a:p>
            <a:pPr lvl="1" eaLnBrk="1" latinLnBrk="0" hangingPunct="1"/>
            <a:r>
              <a:rPr kumimoji="0" lang="lt-LT" smtClean="0"/>
              <a:t>Antras lygmuo</a:t>
            </a:r>
          </a:p>
          <a:p>
            <a:pPr lvl="2" eaLnBrk="1" latinLnBrk="0" hangingPunct="1"/>
            <a:r>
              <a:rPr kumimoji="0" lang="lt-LT" smtClean="0"/>
              <a:t>Trečias lygmuo</a:t>
            </a:r>
          </a:p>
          <a:p>
            <a:pPr lvl="3" eaLnBrk="1" latinLnBrk="0" hangingPunct="1"/>
            <a:r>
              <a:rPr kumimoji="0" lang="lt-LT" smtClean="0"/>
              <a:t>Ketvirtas lygmuo</a:t>
            </a:r>
          </a:p>
          <a:p>
            <a:pPr lvl="4" eaLnBrk="1" latinLnBrk="0" hangingPunct="1"/>
            <a:r>
              <a:rPr kumimoji="0" lang="lt-LT" smtClean="0"/>
              <a:t>Penktas lygmuo</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antraštė 2"/>
          <p:cNvSpPr>
            <a:spLocks noGrp="1"/>
          </p:cNvSpPr>
          <p:nvPr>
            <p:ph type="subTitle" idx="1"/>
          </p:nvPr>
        </p:nvSpPr>
        <p:spPr/>
        <p:txBody>
          <a:bodyPr/>
          <a:lstStyle/>
          <a:p>
            <a:r>
              <a:rPr lang="lt-LT" dirty="0" smtClean="0"/>
              <a:t>Nagrinėti aspektai, išvados ir pasiūlymai</a:t>
            </a:r>
            <a:endParaRPr lang="lt-LT" dirty="0"/>
          </a:p>
        </p:txBody>
      </p:sp>
      <p:sp>
        <p:nvSpPr>
          <p:cNvPr id="2" name="Antraštė 1"/>
          <p:cNvSpPr>
            <a:spLocks noGrp="1"/>
          </p:cNvSpPr>
          <p:nvPr>
            <p:ph type="ctrTitle"/>
          </p:nvPr>
        </p:nvSpPr>
        <p:spPr/>
        <p:txBody>
          <a:bodyPr>
            <a:normAutofit/>
          </a:bodyPr>
          <a:lstStyle/>
          <a:p>
            <a:r>
              <a:rPr lang="lt-LT" dirty="0" smtClean="0"/>
              <a:t>Giluminis gimnazijos veiklos kokybės įsivertinimas 2023</a:t>
            </a:r>
            <a:endParaRPr lang="lt-LT" dirty="0"/>
          </a:p>
        </p:txBody>
      </p:sp>
      <p:sp>
        <p:nvSpPr>
          <p:cNvPr id="4" name="TextBox 3"/>
          <p:cNvSpPr txBox="1"/>
          <p:nvPr/>
        </p:nvSpPr>
        <p:spPr>
          <a:xfrm>
            <a:off x="4929190" y="4714884"/>
            <a:ext cx="3071834" cy="1169551"/>
          </a:xfrm>
          <a:prstGeom prst="rect">
            <a:avLst/>
          </a:prstGeom>
          <a:noFill/>
        </p:spPr>
        <p:txBody>
          <a:bodyPr wrap="square" rtlCol="0">
            <a:spAutoFit/>
          </a:bodyPr>
          <a:lstStyle/>
          <a:p>
            <a:r>
              <a:rPr lang="lt-LT" sz="1400" dirty="0" smtClean="0"/>
              <a:t>Darbo grupė:</a:t>
            </a:r>
          </a:p>
          <a:p>
            <a:r>
              <a:rPr lang="lt-LT" sz="1400" dirty="0" smtClean="0"/>
              <a:t>Pirmininkė Ingrida </a:t>
            </a:r>
            <a:r>
              <a:rPr lang="lt-LT" sz="1400" dirty="0" err="1" smtClean="0"/>
              <a:t>Traškevičiūtė</a:t>
            </a:r>
            <a:endParaRPr lang="lt-LT" sz="1400" dirty="0" smtClean="0"/>
          </a:p>
          <a:p>
            <a:r>
              <a:rPr lang="lt-LT" sz="1400" dirty="0" smtClean="0"/>
              <a:t>Virginija </a:t>
            </a:r>
            <a:r>
              <a:rPr lang="lt-LT" sz="1400" dirty="0" err="1" smtClean="0"/>
              <a:t>Traškevičienė</a:t>
            </a:r>
            <a:endParaRPr lang="lt-LT" sz="1400" dirty="0" smtClean="0"/>
          </a:p>
          <a:p>
            <a:r>
              <a:rPr lang="lt-LT" sz="1400" dirty="0" err="1" smtClean="0"/>
              <a:t>Veslava</a:t>
            </a:r>
            <a:r>
              <a:rPr lang="lt-LT" sz="1400" dirty="0" smtClean="0"/>
              <a:t> </a:t>
            </a:r>
            <a:r>
              <a:rPr lang="lt-LT" sz="1400" dirty="0" err="1" smtClean="0"/>
              <a:t>Gridziuška</a:t>
            </a:r>
            <a:endParaRPr lang="lt-LT" sz="1400" dirty="0" smtClean="0"/>
          </a:p>
          <a:p>
            <a:endParaRPr lang="lt-LT"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dirty="0" smtClean="0">
                <a:solidFill>
                  <a:srgbClr val="FF0000"/>
                </a:solidFill>
              </a:rPr>
              <a:t>Moksleivių apklausos rezultatai </a:t>
            </a:r>
            <a:endParaRPr lang="lt-LT" dirty="0"/>
          </a:p>
        </p:txBody>
      </p:sp>
      <p:pic>
        <p:nvPicPr>
          <p:cNvPr id="5122" name="Picture 2"/>
          <p:cNvPicPr>
            <a:picLocks noGrp="1" noChangeAspect="1" noChangeArrowheads="1"/>
          </p:cNvPicPr>
          <p:nvPr>
            <p:ph sz="quarter" idx="1"/>
          </p:nvPr>
        </p:nvPicPr>
        <p:blipFill>
          <a:blip r:embed="rId2"/>
          <a:srcRect/>
          <a:stretch>
            <a:fillRect/>
          </a:stretch>
        </p:blipFill>
        <p:spPr bwMode="auto">
          <a:xfrm>
            <a:off x="1639094" y="1608137"/>
            <a:ext cx="5829300" cy="44100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dirty="0" smtClean="0">
                <a:solidFill>
                  <a:srgbClr val="FF0000"/>
                </a:solidFill>
              </a:rPr>
              <a:t>Moksleivių apklausos rezultatai </a:t>
            </a:r>
            <a:endParaRPr lang="lt-LT" dirty="0"/>
          </a:p>
        </p:txBody>
      </p:sp>
      <p:pic>
        <p:nvPicPr>
          <p:cNvPr id="8194" name="Picture 2"/>
          <p:cNvPicPr>
            <a:picLocks noGrp="1" noChangeAspect="1" noChangeArrowheads="1"/>
          </p:cNvPicPr>
          <p:nvPr>
            <p:ph sz="quarter" idx="1"/>
          </p:nvPr>
        </p:nvPicPr>
        <p:blipFill>
          <a:blip r:embed="rId2"/>
          <a:srcRect/>
          <a:stretch>
            <a:fillRect/>
          </a:stretch>
        </p:blipFill>
        <p:spPr bwMode="auto">
          <a:xfrm>
            <a:off x="1620044" y="1684337"/>
            <a:ext cx="5867400" cy="42576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dirty="0" smtClean="0"/>
              <a:t>Mokinių pastebėjimai</a:t>
            </a:r>
            <a:endParaRPr lang="lt-LT" dirty="0"/>
          </a:p>
        </p:txBody>
      </p:sp>
      <p:sp>
        <p:nvSpPr>
          <p:cNvPr id="3" name="Turinio vietos rezervavimo ženklas 2"/>
          <p:cNvSpPr>
            <a:spLocks noGrp="1"/>
          </p:cNvSpPr>
          <p:nvPr>
            <p:ph sz="quarter" idx="1"/>
          </p:nvPr>
        </p:nvSpPr>
        <p:spPr/>
        <p:txBody>
          <a:bodyPr/>
          <a:lstStyle/>
          <a:p>
            <a:pPr>
              <a:buNone/>
            </a:pPr>
            <a:endParaRPr lang="lt-LT" dirty="0" smtClean="0"/>
          </a:p>
          <a:p>
            <a:pPr>
              <a:buNone/>
            </a:pPr>
            <a:endParaRPr lang="lt-LT" dirty="0" smtClean="0"/>
          </a:p>
          <a:p>
            <a:pPr>
              <a:buNone/>
            </a:pPr>
            <a:r>
              <a:rPr lang="lt-LT" dirty="0" smtClean="0"/>
              <a:t>   Kas mokykloje turėtų pasikeisti? (mokymo sistema, mokymo pobūdis, reikėtų papildomų dalykų, kai kurių dalykų nereikėtų, kokie dalykai erzina, neduoda ramybės ar kt.)</a:t>
            </a:r>
            <a:endParaRPr lang="lt-LT"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dirty="0" smtClean="0"/>
              <a:t>Mokinių pastebėjimai</a:t>
            </a:r>
            <a:endParaRPr lang="lt-LT" dirty="0"/>
          </a:p>
        </p:txBody>
      </p:sp>
      <p:sp>
        <p:nvSpPr>
          <p:cNvPr id="3" name="Turinio vietos rezervavimo ženklas 2"/>
          <p:cNvSpPr>
            <a:spLocks noGrp="1"/>
          </p:cNvSpPr>
          <p:nvPr>
            <p:ph sz="quarter" idx="1"/>
          </p:nvPr>
        </p:nvSpPr>
        <p:spPr>
          <a:xfrm>
            <a:off x="428596" y="1571612"/>
            <a:ext cx="8503920" cy="4956064"/>
          </a:xfrm>
        </p:spPr>
        <p:txBody>
          <a:bodyPr>
            <a:normAutofit fontScale="92500" lnSpcReduction="10000"/>
          </a:bodyPr>
          <a:lstStyle/>
          <a:p>
            <a:pPr marL="514350" indent="-514350">
              <a:buAutoNum type="arabicParenR"/>
            </a:pPr>
            <a:r>
              <a:rPr lang="lt-LT" dirty="0" smtClean="0"/>
              <a:t>Kai kuriose pamokose trūksta įvairovės, dėl to atrodo, kad pamoka nesibaigia, yra nuobodu.</a:t>
            </a:r>
          </a:p>
          <a:p>
            <a:pPr marL="514350" indent="-514350">
              <a:buAutoNum type="arabicParenR"/>
            </a:pPr>
            <a:r>
              <a:rPr lang="lt-LT" dirty="0" smtClean="0"/>
              <a:t>Norėčiau, kad mūsų mokykla būtų naujesnė, augtų technologiškai.</a:t>
            </a:r>
          </a:p>
          <a:p>
            <a:pPr marL="514350" indent="-514350">
              <a:buAutoNum type="arabicParenR"/>
            </a:pPr>
            <a:r>
              <a:rPr lang="lt-LT" dirty="0" smtClean="0"/>
              <a:t>Norėčiau pakeisti mokytojus, kuriems darbas yra tik pinigai. </a:t>
            </a:r>
          </a:p>
          <a:p>
            <a:pPr marL="514350" indent="-514350">
              <a:buAutoNum type="arabicParenR"/>
            </a:pPr>
            <a:r>
              <a:rPr lang="lt-LT" dirty="0" smtClean="0"/>
              <a:t>Norėčiau, kad mokiniai turėtų </a:t>
            </a:r>
            <a:r>
              <a:rPr lang="lt-LT" dirty="0" err="1" smtClean="0"/>
              <a:t>chill</a:t>
            </a:r>
            <a:r>
              <a:rPr lang="lt-LT" dirty="0" smtClean="0"/>
              <a:t> </a:t>
            </a:r>
            <a:r>
              <a:rPr lang="lt-LT" dirty="0" err="1" smtClean="0"/>
              <a:t>zone</a:t>
            </a:r>
            <a:r>
              <a:rPr lang="lt-LT" dirty="0" smtClean="0"/>
              <a:t>, kur galėtų daryti namų darbus.</a:t>
            </a:r>
          </a:p>
          <a:p>
            <a:pPr marL="514350" indent="-514350">
              <a:buAutoNum type="arabicParenR"/>
            </a:pPr>
            <a:r>
              <a:rPr lang="lt-LT" dirty="0" smtClean="0"/>
              <a:t>Daugiau mokytojų pagarbos, nes mes turime gerbti, o mokytojai mus žemina ir skirsto į gabius ir ne. </a:t>
            </a:r>
          </a:p>
          <a:p>
            <a:pPr marL="514350" indent="-514350">
              <a:buAutoNum type="arabicParenR"/>
            </a:pPr>
            <a:r>
              <a:rPr lang="lt-LT" dirty="0" smtClean="0"/>
              <a:t>Kai kurie mokytojai yra neteisūs ir to nepripažįsta.</a:t>
            </a:r>
          </a:p>
          <a:p>
            <a:pPr marL="514350" indent="-514350">
              <a:buAutoNum type="arabicParenR"/>
            </a:pPr>
            <a:r>
              <a:rPr lang="lt-LT" dirty="0" smtClean="0"/>
              <a:t>Mažiau namų darbų, kontrolinių darbų tą pačią dieną.</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dirty="0" smtClean="0"/>
              <a:t>Mokinių pastebėjimai (2)</a:t>
            </a:r>
            <a:endParaRPr lang="lt-LT" dirty="0"/>
          </a:p>
        </p:txBody>
      </p:sp>
      <p:sp>
        <p:nvSpPr>
          <p:cNvPr id="3" name="Turinio vietos rezervavimo ženklas 2"/>
          <p:cNvSpPr>
            <a:spLocks noGrp="1"/>
          </p:cNvSpPr>
          <p:nvPr>
            <p:ph sz="quarter" idx="1"/>
          </p:nvPr>
        </p:nvSpPr>
        <p:spPr/>
        <p:txBody>
          <a:bodyPr>
            <a:normAutofit lnSpcReduction="10000"/>
          </a:bodyPr>
          <a:lstStyle/>
          <a:p>
            <a:pPr marL="514350" indent="-514350">
              <a:buFont typeface="+mj-lt"/>
              <a:buAutoNum type="arabicParenR" startAt="8"/>
            </a:pPr>
            <a:r>
              <a:rPr lang="lt-LT" dirty="0" smtClean="0"/>
              <a:t>Reiktų vokiečių kalbos, daugiau biologijos.</a:t>
            </a:r>
          </a:p>
          <a:p>
            <a:pPr marL="514350" indent="-514350">
              <a:buFont typeface="+mj-lt"/>
              <a:buAutoNum type="arabicParenR" startAt="8"/>
            </a:pPr>
            <a:r>
              <a:rPr lang="lt-LT" dirty="0" smtClean="0"/>
              <a:t>Daugiau informatikos, IT būrelių, tinklinio.</a:t>
            </a:r>
          </a:p>
          <a:p>
            <a:pPr marL="514350" indent="-514350">
              <a:buAutoNum type="arabicParenR" startAt="8"/>
            </a:pPr>
            <a:r>
              <a:rPr lang="lt-LT" dirty="0" smtClean="0"/>
              <a:t>Daugiau darbo grupėse.</a:t>
            </a:r>
          </a:p>
          <a:p>
            <a:pPr marL="514350" indent="-514350">
              <a:buAutoNum type="arabicParenR" startAt="8"/>
            </a:pPr>
            <a:r>
              <a:rPr lang="lt-LT" dirty="0" smtClean="0"/>
              <a:t>Daugiau pagalbos per pamoką, mažiau spaudimo ir riksmo.</a:t>
            </a:r>
          </a:p>
          <a:p>
            <a:pPr marL="514350" indent="-514350">
              <a:buAutoNum type="arabicParenR" startAt="8"/>
            </a:pPr>
            <a:r>
              <a:rPr lang="lt-LT" dirty="0" smtClean="0"/>
              <a:t>Mokytojai turėtų būti griežtesni tiems, kurie trukdo pamokas.</a:t>
            </a:r>
          </a:p>
          <a:p>
            <a:pPr marL="514350" indent="-514350">
              <a:buAutoNum type="arabicParenR" startAt="8"/>
            </a:pPr>
            <a:r>
              <a:rPr lang="lt-LT" dirty="0" smtClean="0"/>
              <a:t>Labiau atsižvelgti į mokinių poreikius.</a:t>
            </a:r>
          </a:p>
          <a:p>
            <a:pPr marL="514350" indent="-514350">
              <a:buAutoNum type="arabicParenR" startAt="8"/>
            </a:pPr>
            <a:r>
              <a:rPr lang="lt-LT" dirty="0" smtClean="0"/>
              <a:t>Kartais namų darbus užduoda tik tam, kad užduoti, nors jie naudos neturi.</a:t>
            </a:r>
          </a:p>
          <a:p>
            <a:pPr>
              <a:buNone/>
            </a:pPr>
            <a:endParaRPr lang="lt-LT"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b="1" dirty="0" smtClean="0">
                <a:solidFill>
                  <a:srgbClr val="009900"/>
                </a:solidFill>
              </a:rPr>
              <a:t>Tėvų apklausos išvados</a:t>
            </a:r>
            <a:endParaRPr lang="lt-LT" b="1" dirty="0">
              <a:solidFill>
                <a:srgbClr val="009900"/>
              </a:solidFill>
            </a:endParaRPr>
          </a:p>
        </p:txBody>
      </p:sp>
      <p:sp>
        <p:nvSpPr>
          <p:cNvPr id="3" name="Turinio vietos rezervavimo ženklas 2"/>
          <p:cNvSpPr>
            <a:spLocks noGrp="1"/>
          </p:cNvSpPr>
          <p:nvPr>
            <p:ph sz="quarter" idx="1"/>
          </p:nvPr>
        </p:nvSpPr>
        <p:spPr/>
        <p:txBody>
          <a:bodyPr>
            <a:normAutofit fontScale="85000" lnSpcReduction="10000"/>
          </a:bodyPr>
          <a:lstStyle/>
          <a:p>
            <a:pPr algn="just">
              <a:buNone/>
            </a:pPr>
            <a:r>
              <a:rPr lang="lt-LT" b="1" dirty="0" smtClean="0">
                <a:solidFill>
                  <a:srgbClr val="009900"/>
                </a:solidFill>
              </a:rPr>
              <a:t>Stipriosios pusės:</a:t>
            </a:r>
          </a:p>
          <a:p>
            <a:pPr algn="just">
              <a:buNone/>
            </a:pPr>
            <a:r>
              <a:rPr lang="lt-LT" dirty="0" smtClean="0"/>
              <a:t>96</a:t>
            </a:r>
            <a:r>
              <a:rPr lang="en-IE" dirty="0" smtClean="0"/>
              <a:t> % </a:t>
            </a:r>
            <a:r>
              <a:rPr lang="lt-LT" dirty="0" smtClean="0"/>
              <a:t> teigia, kad gimnazija visapusiškai užtikrina pagalbą mano vaiko asmenybės ugdymui.</a:t>
            </a:r>
          </a:p>
          <a:p>
            <a:pPr algn="just">
              <a:buNone/>
            </a:pPr>
            <a:r>
              <a:rPr lang="pl-PL" dirty="0" smtClean="0"/>
              <a:t>94</a:t>
            </a:r>
            <a:r>
              <a:rPr lang="en-IE" dirty="0" smtClean="0"/>
              <a:t>% m</a:t>
            </a:r>
            <a:r>
              <a:rPr lang="lt-LT" dirty="0" err="1" smtClean="0"/>
              <a:t>okytojai</a:t>
            </a:r>
            <a:r>
              <a:rPr lang="lt-LT" dirty="0" smtClean="0"/>
              <a:t> padeda mano vaikui tapti brandžia asmenybe.</a:t>
            </a:r>
          </a:p>
          <a:p>
            <a:pPr algn="just">
              <a:buNone/>
            </a:pPr>
            <a:r>
              <a:rPr lang="pl-PL" dirty="0" smtClean="0"/>
              <a:t>94</a:t>
            </a:r>
            <a:r>
              <a:rPr lang="en-IE" dirty="0" smtClean="0"/>
              <a:t>% </a:t>
            </a:r>
            <a:r>
              <a:rPr lang="lt-LT" dirty="0" smtClean="0"/>
              <a:t> mokytojai pakankamai bendrauja ir bendradarbiauja su tėvais vaikų mokymo ir ugdymo klausimais.</a:t>
            </a:r>
          </a:p>
          <a:p>
            <a:pPr algn="just">
              <a:buNone/>
            </a:pPr>
            <a:r>
              <a:rPr lang="lt-LT" dirty="0" smtClean="0"/>
              <a:t>90</a:t>
            </a:r>
            <a:r>
              <a:rPr lang="pl-PL" dirty="0" smtClean="0"/>
              <a:t>% t</a:t>
            </a:r>
            <a:r>
              <a:rPr lang="lt-LT" dirty="0" err="1" smtClean="0"/>
              <a:t>ėvų</a:t>
            </a:r>
            <a:r>
              <a:rPr lang="lt-LT" dirty="0" smtClean="0"/>
              <a:t> mano, kad pasiekimų vertinimas yra aiškus.</a:t>
            </a:r>
            <a:endParaRPr lang="en-IE" dirty="0" smtClean="0"/>
          </a:p>
          <a:p>
            <a:pPr algn="just">
              <a:buNone/>
            </a:pPr>
            <a:r>
              <a:rPr lang="en-US" dirty="0" smtClean="0"/>
              <a:t>72</a:t>
            </a:r>
            <a:r>
              <a:rPr lang="pl-PL" dirty="0" smtClean="0"/>
              <a:t>% </a:t>
            </a:r>
            <a:r>
              <a:rPr lang="lt-LT" dirty="0" smtClean="0"/>
              <a:t>Mokytojų ir mokinių bendravimas šiltas ir draugiškas. </a:t>
            </a:r>
          </a:p>
          <a:p>
            <a:pPr algn="just">
              <a:buNone/>
            </a:pPr>
            <a:r>
              <a:rPr lang="lt-LT" dirty="0" smtClean="0"/>
              <a:t>65 </a:t>
            </a:r>
            <a:r>
              <a:rPr lang="pl-PL" dirty="0" smtClean="0"/>
              <a:t>% m</a:t>
            </a:r>
            <a:r>
              <a:rPr lang="fi-FI" dirty="0" smtClean="0"/>
              <a:t>okytojai padeda mano vaikui pažinti jo</a:t>
            </a:r>
            <a:r>
              <a:rPr lang="pl-PL" dirty="0" smtClean="0"/>
              <a:t> </a:t>
            </a:r>
            <a:r>
              <a:rPr lang="fi-FI" dirty="0" smtClean="0"/>
              <a:t>gabumus.</a:t>
            </a:r>
            <a:endParaRPr lang="pl-PL" dirty="0" smtClean="0"/>
          </a:p>
          <a:p>
            <a:pPr algn="just">
              <a:buNone/>
            </a:pPr>
            <a:r>
              <a:rPr lang="en-IE" dirty="0" smtClean="0"/>
              <a:t>56</a:t>
            </a:r>
            <a:r>
              <a:rPr lang="en-US" dirty="0" smtClean="0"/>
              <a:t>% m</a:t>
            </a:r>
            <a:r>
              <a:rPr lang="lt-LT" dirty="0" err="1" smtClean="0"/>
              <a:t>okykloje</a:t>
            </a:r>
            <a:r>
              <a:rPr lang="lt-LT" dirty="0" smtClean="0"/>
              <a:t> mano vaikas gauna suprantamą</a:t>
            </a:r>
            <a:br>
              <a:rPr lang="lt-LT" dirty="0" smtClean="0"/>
            </a:br>
            <a:r>
              <a:rPr lang="lt-LT" dirty="0" smtClean="0"/>
              <a:t>informaciją apie tolesnio mokymosi ir profesijos</a:t>
            </a:r>
            <a:br>
              <a:rPr lang="lt-LT" dirty="0" smtClean="0"/>
            </a:br>
            <a:r>
              <a:rPr lang="lt-LT" dirty="0" smtClean="0"/>
              <a:t>pasirinkimo galimybes.</a:t>
            </a:r>
            <a:endParaRPr lang="lt-LT"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b="1" dirty="0" smtClean="0">
                <a:solidFill>
                  <a:srgbClr val="009900"/>
                </a:solidFill>
              </a:rPr>
              <a:t>Tėvų apklausos išvados</a:t>
            </a:r>
            <a:endParaRPr lang="lt-LT" dirty="0"/>
          </a:p>
        </p:txBody>
      </p:sp>
      <p:pic>
        <p:nvPicPr>
          <p:cNvPr id="13314" name="Picture 2"/>
          <p:cNvPicPr>
            <a:picLocks noGrp="1" noChangeAspect="1" noChangeArrowheads="1"/>
          </p:cNvPicPr>
          <p:nvPr>
            <p:ph sz="quarter" idx="1"/>
          </p:nvPr>
        </p:nvPicPr>
        <p:blipFill>
          <a:blip r:embed="rId2"/>
          <a:srcRect/>
          <a:stretch>
            <a:fillRect/>
          </a:stretch>
        </p:blipFill>
        <p:spPr bwMode="auto">
          <a:xfrm>
            <a:off x="1377156" y="1646237"/>
            <a:ext cx="6353175" cy="43338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b="1" dirty="0" smtClean="0">
                <a:solidFill>
                  <a:srgbClr val="009900"/>
                </a:solidFill>
              </a:rPr>
              <a:t>Tėvų apklausos išvados</a:t>
            </a:r>
            <a:endParaRPr lang="lt-LT" dirty="0"/>
          </a:p>
        </p:txBody>
      </p:sp>
      <p:pic>
        <p:nvPicPr>
          <p:cNvPr id="14338" name="Picture 2"/>
          <p:cNvPicPr>
            <a:picLocks noGrp="1" noChangeAspect="1" noChangeArrowheads="1"/>
          </p:cNvPicPr>
          <p:nvPr>
            <p:ph sz="quarter" idx="1"/>
          </p:nvPr>
        </p:nvPicPr>
        <p:blipFill>
          <a:blip r:embed="rId2"/>
          <a:srcRect/>
          <a:stretch>
            <a:fillRect/>
          </a:stretch>
        </p:blipFill>
        <p:spPr bwMode="auto">
          <a:xfrm>
            <a:off x="1648619" y="1731962"/>
            <a:ext cx="5810250" cy="41624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b="1" dirty="0" smtClean="0">
                <a:solidFill>
                  <a:srgbClr val="FF0000"/>
                </a:solidFill>
              </a:rPr>
              <a:t>Tėvų apklausos išvados </a:t>
            </a:r>
            <a:endParaRPr lang="lt-LT" b="1" dirty="0">
              <a:solidFill>
                <a:srgbClr val="FF0000"/>
              </a:solidFill>
            </a:endParaRPr>
          </a:p>
        </p:txBody>
      </p:sp>
      <p:sp>
        <p:nvSpPr>
          <p:cNvPr id="3" name="Turinio vietos rezervavimo ženklas 2"/>
          <p:cNvSpPr>
            <a:spLocks noGrp="1"/>
          </p:cNvSpPr>
          <p:nvPr>
            <p:ph sz="quarter" idx="1"/>
          </p:nvPr>
        </p:nvSpPr>
        <p:spPr/>
        <p:txBody>
          <a:bodyPr>
            <a:normAutofit fontScale="92500" lnSpcReduction="10000"/>
          </a:bodyPr>
          <a:lstStyle/>
          <a:p>
            <a:pPr>
              <a:buNone/>
            </a:pPr>
            <a:r>
              <a:rPr lang="lt-LT" dirty="0" smtClean="0">
                <a:solidFill>
                  <a:srgbClr val="FF0000"/>
                </a:solidFill>
              </a:rPr>
              <a:t>Silpnosios pusės:</a:t>
            </a:r>
          </a:p>
          <a:p>
            <a:pPr>
              <a:buNone/>
            </a:pPr>
            <a:r>
              <a:rPr lang="lt-LT" dirty="0" smtClean="0"/>
              <a:t>  Per pamokas mano vaikas turi galimybę pasirinkti</a:t>
            </a:r>
            <a:br>
              <a:rPr lang="lt-LT" dirty="0" smtClean="0"/>
            </a:br>
            <a:r>
              <a:rPr lang="lt-LT" dirty="0" smtClean="0"/>
              <a:t>įvairaus sudėtingumo užduotis.</a:t>
            </a:r>
          </a:p>
          <a:p>
            <a:pPr>
              <a:buNone/>
            </a:pPr>
            <a:endParaRPr lang="lt-LT" dirty="0" smtClean="0"/>
          </a:p>
          <a:p>
            <a:pPr>
              <a:buNone/>
            </a:pPr>
            <a:endParaRPr lang="lt-LT" dirty="0" smtClean="0"/>
          </a:p>
          <a:p>
            <a:pPr>
              <a:buNone/>
            </a:pPr>
            <a:endParaRPr lang="lt-LT" dirty="0" smtClean="0"/>
          </a:p>
          <a:p>
            <a:pPr>
              <a:buNone/>
            </a:pPr>
            <a:endParaRPr lang="lt-LT" dirty="0" smtClean="0"/>
          </a:p>
          <a:p>
            <a:pPr>
              <a:buNone/>
            </a:pPr>
            <a:r>
              <a:rPr lang="lt-LT" dirty="0" smtClean="0"/>
              <a:t>30</a:t>
            </a:r>
            <a:r>
              <a:rPr lang="pl-PL" dirty="0" smtClean="0"/>
              <a:t>% t</a:t>
            </a:r>
            <a:r>
              <a:rPr lang="lt-LT" dirty="0" err="1" smtClean="0"/>
              <a:t>ėvų</a:t>
            </a:r>
            <a:r>
              <a:rPr lang="lt-LT" dirty="0" smtClean="0"/>
              <a:t> nurodė, kad su vaikais retai arba tik kartais aptariama tai, kas jiems sekasi.</a:t>
            </a:r>
          </a:p>
          <a:p>
            <a:pPr>
              <a:buNone/>
            </a:pPr>
            <a:r>
              <a:rPr lang="lt-LT" dirty="0" smtClean="0"/>
              <a:t>55</a:t>
            </a:r>
            <a:r>
              <a:rPr lang="pl-PL" dirty="0" smtClean="0"/>
              <a:t>% t</a:t>
            </a:r>
            <a:r>
              <a:rPr lang="lt-LT" dirty="0" err="1" smtClean="0"/>
              <a:t>ėvų</a:t>
            </a:r>
            <a:r>
              <a:rPr lang="lt-LT" dirty="0" smtClean="0"/>
              <a:t> nėra įsitikinę, ar jų vaikai moka įsivertinti daromą pažangą. </a:t>
            </a:r>
          </a:p>
        </p:txBody>
      </p:sp>
      <p:pic>
        <p:nvPicPr>
          <p:cNvPr id="10244" name="Picture 4"/>
          <p:cNvPicPr>
            <a:picLocks noChangeAspect="1" noChangeArrowheads="1"/>
          </p:cNvPicPr>
          <p:nvPr/>
        </p:nvPicPr>
        <p:blipFill>
          <a:blip r:embed="rId2"/>
          <a:srcRect/>
          <a:stretch>
            <a:fillRect/>
          </a:stretch>
        </p:blipFill>
        <p:spPr bwMode="auto">
          <a:xfrm>
            <a:off x="1643042" y="3000372"/>
            <a:ext cx="5353050" cy="14192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fontScale="90000"/>
          </a:bodyPr>
          <a:lstStyle/>
          <a:p>
            <a:r>
              <a:rPr lang="lt-LT" dirty="0" smtClean="0">
                <a:solidFill>
                  <a:srgbClr val="FF0000"/>
                </a:solidFill>
              </a:rPr>
              <a:t>Tėvų apklausos išvados. Darbo koordinavimas</a:t>
            </a:r>
            <a:endParaRPr lang="lt-LT" dirty="0">
              <a:solidFill>
                <a:srgbClr val="FF0000"/>
              </a:solidFill>
            </a:endParaRPr>
          </a:p>
        </p:txBody>
      </p:sp>
      <p:pic>
        <p:nvPicPr>
          <p:cNvPr id="11266" name="Picture 2"/>
          <p:cNvPicPr>
            <a:picLocks noGrp="1" noChangeAspect="1" noChangeArrowheads="1"/>
          </p:cNvPicPr>
          <p:nvPr>
            <p:ph sz="quarter" idx="1"/>
          </p:nvPr>
        </p:nvPicPr>
        <p:blipFill>
          <a:blip r:embed="rId2"/>
          <a:srcRect/>
          <a:stretch>
            <a:fillRect/>
          </a:stretch>
        </p:blipFill>
        <p:spPr bwMode="auto">
          <a:xfrm>
            <a:off x="1405731" y="1570037"/>
            <a:ext cx="6296025" cy="44862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dirty="0" smtClean="0"/>
              <a:t>Nagrinėti aspektai</a:t>
            </a:r>
            <a:endParaRPr lang="lt-LT" dirty="0"/>
          </a:p>
        </p:txBody>
      </p:sp>
      <p:sp>
        <p:nvSpPr>
          <p:cNvPr id="3" name="Turinio vietos rezervavimo ženklas 2"/>
          <p:cNvSpPr>
            <a:spLocks noGrp="1"/>
          </p:cNvSpPr>
          <p:nvPr>
            <p:ph sz="quarter" idx="1"/>
          </p:nvPr>
        </p:nvSpPr>
        <p:spPr>
          <a:xfrm>
            <a:off x="357158" y="2286000"/>
            <a:ext cx="8503920" cy="4572000"/>
          </a:xfrm>
        </p:spPr>
        <p:txBody>
          <a:bodyPr/>
          <a:lstStyle/>
          <a:p>
            <a:r>
              <a:rPr lang="lt-LT" dirty="0" smtClean="0"/>
              <a:t>Asmenybės tapsmas (formavimasis, tai skatinantys veiksniai);</a:t>
            </a:r>
          </a:p>
          <a:p>
            <a:r>
              <a:rPr lang="lt-LT" dirty="0" smtClean="0"/>
              <a:t>Mokymosi lūkesčiai ir mokinių skatinimas;</a:t>
            </a:r>
          </a:p>
          <a:p>
            <a:r>
              <a:rPr lang="lt-LT" dirty="0" smtClean="0"/>
              <a:t>Ugdymosi organizavimas;</a:t>
            </a:r>
          </a:p>
          <a:p>
            <a:r>
              <a:rPr lang="lt-LT" dirty="0" smtClean="0"/>
              <a:t>Orientavimasis į mokinių poreikius.</a:t>
            </a:r>
          </a:p>
          <a:p>
            <a:pPr>
              <a:buNone/>
            </a:pPr>
            <a:endParaRPr lang="lt-LT"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301752" y="228600"/>
            <a:ext cx="8842248" cy="771508"/>
          </a:xfrm>
        </p:spPr>
        <p:txBody>
          <a:bodyPr>
            <a:normAutofit fontScale="90000"/>
          </a:bodyPr>
          <a:lstStyle/>
          <a:p>
            <a:r>
              <a:rPr lang="lt-LT" dirty="0" smtClean="0">
                <a:solidFill>
                  <a:srgbClr val="FF0000"/>
                </a:solidFill>
              </a:rPr>
              <a:t>Tėvų apklausos išvados. Ugdymo diferencijavimas</a:t>
            </a:r>
            <a:endParaRPr lang="lt-LT" dirty="0">
              <a:solidFill>
                <a:srgbClr val="FF0000"/>
              </a:solidFill>
            </a:endParaRPr>
          </a:p>
        </p:txBody>
      </p:sp>
      <p:pic>
        <p:nvPicPr>
          <p:cNvPr id="15362" name="Picture 2"/>
          <p:cNvPicPr>
            <a:picLocks noGrp="1" noChangeAspect="1" noChangeArrowheads="1"/>
          </p:cNvPicPr>
          <p:nvPr>
            <p:ph sz="quarter" idx="1"/>
          </p:nvPr>
        </p:nvPicPr>
        <p:blipFill>
          <a:blip r:embed="rId2"/>
          <a:srcRect/>
          <a:stretch>
            <a:fillRect/>
          </a:stretch>
        </p:blipFill>
        <p:spPr bwMode="auto">
          <a:xfrm>
            <a:off x="1143794" y="1684337"/>
            <a:ext cx="6819900" cy="42576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dirty="0" smtClean="0">
                <a:solidFill>
                  <a:srgbClr val="FF0000"/>
                </a:solidFill>
              </a:rPr>
              <a:t>Tėvų apklausos rezultatai. Patyčios</a:t>
            </a:r>
            <a:endParaRPr lang="lt-LT" dirty="0">
              <a:solidFill>
                <a:srgbClr val="FF0000"/>
              </a:solidFill>
            </a:endParaRPr>
          </a:p>
        </p:txBody>
      </p:sp>
      <p:pic>
        <p:nvPicPr>
          <p:cNvPr id="12290" name="Picture 2"/>
          <p:cNvPicPr>
            <a:picLocks noGrp="1" noChangeAspect="1" noChangeArrowheads="1"/>
          </p:cNvPicPr>
          <p:nvPr>
            <p:ph sz="quarter" idx="1"/>
          </p:nvPr>
        </p:nvPicPr>
        <p:blipFill>
          <a:blip r:embed="rId2"/>
          <a:srcRect/>
          <a:stretch>
            <a:fillRect/>
          </a:stretch>
        </p:blipFill>
        <p:spPr bwMode="auto">
          <a:xfrm>
            <a:off x="0" y="2357430"/>
            <a:ext cx="4355473" cy="2897196"/>
          </a:xfrm>
          <a:prstGeom prst="rect">
            <a:avLst/>
          </a:prstGeom>
          <a:noFill/>
          <a:ln w="9525">
            <a:noFill/>
            <a:miter lim="800000"/>
            <a:headEnd/>
            <a:tailEnd/>
          </a:ln>
          <a:effectLst/>
        </p:spPr>
      </p:pic>
      <p:pic>
        <p:nvPicPr>
          <p:cNvPr id="12291" name="Picture 3"/>
          <p:cNvPicPr>
            <a:picLocks noChangeAspect="1" noChangeArrowheads="1"/>
          </p:cNvPicPr>
          <p:nvPr/>
        </p:nvPicPr>
        <p:blipFill>
          <a:blip r:embed="rId3"/>
          <a:srcRect/>
          <a:stretch>
            <a:fillRect/>
          </a:stretch>
        </p:blipFill>
        <p:spPr bwMode="auto">
          <a:xfrm>
            <a:off x="4357686" y="2357430"/>
            <a:ext cx="4288832" cy="292895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dirty="0" smtClean="0">
                <a:solidFill>
                  <a:srgbClr val="009900"/>
                </a:solidFill>
              </a:rPr>
              <a:t>Mokytojų apklausos išvados</a:t>
            </a:r>
            <a:endParaRPr lang="lt-LT" dirty="0">
              <a:solidFill>
                <a:srgbClr val="009900"/>
              </a:solidFill>
            </a:endParaRPr>
          </a:p>
        </p:txBody>
      </p:sp>
      <p:sp>
        <p:nvSpPr>
          <p:cNvPr id="3" name="Turinio vietos rezervavimo ženklas 2"/>
          <p:cNvSpPr>
            <a:spLocks noGrp="1"/>
          </p:cNvSpPr>
          <p:nvPr>
            <p:ph sz="quarter" idx="1"/>
          </p:nvPr>
        </p:nvSpPr>
        <p:spPr/>
        <p:txBody>
          <a:bodyPr>
            <a:normAutofit fontScale="92500"/>
          </a:bodyPr>
          <a:lstStyle/>
          <a:p>
            <a:pPr>
              <a:buNone/>
            </a:pPr>
            <a:r>
              <a:rPr lang="lt-LT" dirty="0" smtClean="0"/>
              <a:t>Visi atsakiusieji (100</a:t>
            </a:r>
            <a:r>
              <a:rPr lang="pl-PL" dirty="0" smtClean="0"/>
              <a:t>%</a:t>
            </a:r>
            <a:r>
              <a:rPr lang="lt-LT" dirty="0" smtClean="0"/>
              <a:t>)</a:t>
            </a:r>
            <a:r>
              <a:rPr lang="pl-PL" dirty="0" smtClean="0"/>
              <a:t> </a:t>
            </a:r>
            <a:r>
              <a:rPr lang="lt-LT" dirty="0" smtClean="0"/>
              <a:t>supranta, kad mokinys yra unikali asmenybė, todėl jį reikia skatinti ir padėti tobulėti, kiekvienas mokinys gali augti, tobulėti ir turi savyje potencialo. Visada arba dažnai stengiasi parinkti tokias ugdymo veiklas, kurios sudarytų sąlygas patirti pažinimo ir kūrybos džiaugsmą. Dauguma žodinį pagyrimą iškelia į pirmą vietą.</a:t>
            </a:r>
          </a:p>
          <a:p>
            <a:pPr>
              <a:buNone/>
            </a:pPr>
            <a:r>
              <a:rPr lang="lt-LT" dirty="0" smtClean="0"/>
              <a:t>94</a:t>
            </a:r>
            <a:r>
              <a:rPr lang="pl-PL" dirty="0" smtClean="0"/>
              <a:t>%</a:t>
            </a:r>
            <a:r>
              <a:rPr lang="lt-LT" dirty="0" smtClean="0"/>
              <a:t> bando pasiekti, kad kiekvienas mokinys patirtų mokymosi sėkmę.</a:t>
            </a:r>
          </a:p>
          <a:p>
            <a:pPr>
              <a:buNone/>
            </a:pPr>
            <a:r>
              <a:rPr lang="pl-PL" dirty="0" smtClean="0"/>
              <a:t>90 % </a:t>
            </a:r>
            <a:r>
              <a:rPr lang="pl-PL" dirty="0" err="1" smtClean="0"/>
              <a:t>stengiasi</a:t>
            </a:r>
            <a:r>
              <a:rPr lang="pl-PL" dirty="0" smtClean="0"/>
              <a:t>, </a:t>
            </a:r>
            <a:r>
              <a:rPr lang="pl-PL" dirty="0" err="1" smtClean="0"/>
              <a:t>kad</a:t>
            </a:r>
            <a:r>
              <a:rPr lang="pl-PL" dirty="0" smtClean="0"/>
              <a:t> </a:t>
            </a:r>
            <a:r>
              <a:rPr lang="pl-PL" dirty="0" err="1" smtClean="0"/>
              <a:t>mokinys</a:t>
            </a:r>
            <a:r>
              <a:rPr lang="pl-PL" dirty="0" smtClean="0"/>
              <a:t> </a:t>
            </a:r>
            <a:r>
              <a:rPr lang="pl-PL" dirty="0" err="1" smtClean="0"/>
              <a:t>patirt</a:t>
            </a:r>
            <a:r>
              <a:rPr lang="lt-LT" dirty="0" smtClean="0"/>
              <a:t>ų pažinimo džiaugsmą.</a:t>
            </a:r>
          </a:p>
          <a:p>
            <a:pPr>
              <a:buNone/>
            </a:pPr>
            <a:r>
              <a:rPr lang="lt-LT" dirty="0" smtClean="0"/>
              <a:t>Geras mokytojų ir mokinių tarpusavio ryšys.</a:t>
            </a:r>
          </a:p>
          <a:p>
            <a:pPr>
              <a:buNone/>
            </a:pPr>
            <a:endParaRPr lang="lt-LT"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dirty="0" smtClean="0">
                <a:solidFill>
                  <a:srgbClr val="009900"/>
                </a:solidFill>
              </a:rPr>
              <a:t>Mokytojų apklausos išvados</a:t>
            </a:r>
            <a:endParaRPr lang="lt-LT" dirty="0"/>
          </a:p>
        </p:txBody>
      </p:sp>
      <p:pic>
        <p:nvPicPr>
          <p:cNvPr id="16386" name="Picture 2"/>
          <p:cNvPicPr>
            <a:picLocks noGrp="1" noChangeAspect="1" noChangeArrowheads="1"/>
          </p:cNvPicPr>
          <p:nvPr>
            <p:ph sz="quarter" idx="1"/>
          </p:nvPr>
        </p:nvPicPr>
        <p:blipFill>
          <a:blip r:embed="rId2"/>
          <a:srcRect/>
          <a:stretch>
            <a:fillRect/>
          </a:stretch>
        </p:blipFill>
        <p:spPr bwMode="auto">
          <a:xfrm>
            <a:off x="824706" y="1622425"/>
            <a:ext cx="7458075" cy="43815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dirty="0" smtClean="0">
                <a:solidFill>
                  <a:srgbClr val="009900"/>
                </a:solidFill>
              </a:rPr>
              <a:t>Mokytojų apklausos išvados</a:t>
            </a:r>
            <a:endParaRPr lang="lt-LT" dirty="0"/>
          </a:p>
        </p:txBody>
      </p:sp>
      <p:pic>
        <p:nvPicPr>
          <p:cNvPr id="17410" name="Picture 2"/>
          <p:cNvPicPr>
            <a:picLocks noGrp="1" noChangeAspect="1" noChangeArrowheads="1"/>
          </p:cNvPicPr>
          <p:nvPr>
            <p:ph sz="quarter" idx="1"/>
          </p:nvPr>
        </p:nvPicPr>
        <p:blipFill>
          <a:blip r:embed="rId2"/>
          <a:srcRect/>
          <a:stretch>
            <a:fillRect/>
          </a:stretch>
        </p:blipFill>
        <p:spPr bwMode="auto">
          <a:xfrm>
            <a:off x="748506" y="1646237"/>
            <a:ext cx="7610475" cy="43338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dirty="0" smtClean="0">
                <a:solidFill>
                  <a:srgbClr val="009900"/>
                </a:solidFill>
              </a:rPr>
              <a:t>Mokytojų apklausos išvados</a:t>
            </a:r>
            <a:endParaRPr lang="lt-LT" dirty="0"/>
          </a:p>
        </p:txBody>
      </p:sp>
      <p:pic>
        <p:nvPicPr>
          <p:cNvPr id="22530" name="Picture 2"/>
          <p:cNvPicPr>
            <a:picLocks noGrp="1" noChangeAspect="1" noChangeArrowheads="1"/>
          </p:cNvPicPr>
          <p:nvPr>
            <p:ph sz="quarter" idx="1"/>
          </p:nvPr>
        </p:nvPicPr>
        <p:blipFill>
          <a:blip r:embed="rId2"/>
          <a:srcRect/>
          <a:stretch>
            <a:fillRect/>
          </a:stretch>
        </p:blipFill>
        <p:spPr bwMode="auto">
          <a:xfrm>
            <a:off x="1434306" y="1760537"/>
            <a:ext cx="6238875" cy="41052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dirty="0" smtClean="0">
                <a:solidFill>
                  <a:srgbClr val="009900"/>
                </a:solidFill>
              </a:rPr>
              <a:t>Mokytojų apklausos išvados</a:t>
            </a:r>
            <a:endParaRPr lang="lt-LT" dirty="0"/>
          </a:p>
        </p:txBody>
      </p:sp>
      <p:pic>
        <p:nvPicPr>
          <p:cNvPr id="26626" name="Picture 2"/>
          <p:cNvPicPr>
            <a:picLocks noGrp="1" noChangeAspect="1" noChangeArrowheads="1"/>
          </p:cNvPicPr>
          <p:nvPr>
            <p:ph sz="quarter" idx="1"/>
          </p:nvPr>
        </p:nvPicPr>
        <p:blipFill>
          <a:blip r:embed="rId2"/>
          <a:srcRect/>
          <a:stretch>
            <a:fillRect/>
          </a:stretch>
        </p:blipFill>
        <p:spPr bwMode="auto">
          <a:xfrm>
            <a:off x="1300956" y="1612900"/>
            <a:ext cx="6505575" cy="44005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dirty="0" smtClean="0">
                <a:solidFill>
                  <a:srgbClr val="FF0000"/>
                </a:solidFill>
              </a:rPr>
              <a:t>Mokytojų apklausos išvados</a:t>
            </a:r>
            <a:endParaRPr lang="lt-LT" dirty="0"/>
          </a:p>
        </p:txBody>
      </p:sp>
      <p:pic>
        <p:nvPicPr>
          <p:cNvPr id="25602" name="Picture 2"/>
          <p:cNvPicPr>
            <a:picLocks noGrp="1" noChangeAspect="1" noChangeArrowheads="1"/>
          </p:cNvPicPr>
          <p:nvPr>
            <p:ph sz="quarter" idx="1"/>
          </p:nvPr>
        </p:nvPicPr>
        <p:blipFill>
          <a:blip r:embed="rId2"/>
          <a:srcRect/>
          <a:stretch>
            <a:fillRect/>
          </a:stretch>
        </p:blipFill>
        <p:spPr bwMode="auto">
          <a:xfrm>
            <a:off x="605631" y="1636712"/>
            <a:ext cx="7896225" cy="43529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dirty="0" smtClean="0">
                <a:solidFill>
                  <a:srgbClr val="FF0000"/>
                </a:solidFill>
              </a:rPr>
              <a:t>Mokytojų apklausos išvados</a:t>
            </a:r>
            <a:endParaRPr lang="lt-LT" dirty="0">
              <a:solidFill>
                <a:srgbClr val="FF0000"/>
              </a:solidFill>
            </a:endParaRPr>
          </a:p>
        </p:txBody>
      </p:sp>
      <p:sp>
        <p:nvSpPr>
          <p:cNvPr id="5" name="Turinio vietos rezervavimo ženklas 4"/>
          <p:cNvSpPr>
            <a:spLocks noGrp="1"/>
          </p:cNvSpPr>
          <p:nvPr>
            <p:ph sz="quarter" idx="1"/>
          </p:nvPr>
        </p:nvSpPr>
        <p:spPr/>
        <p:txBody>
          <a:bodyPr/>
          <a:lstStyle/>
          <a:p>
            <a:pPr>
              <a:buNone/>
            </a:pPr>
            <a:r>
              <a:rPr lang="lt-LT" dirty="0" smtClean="0"/>
              <a:t>68</a:t>
            </a:r>
            <a:r>
              <a:rPr lang="pl-PL" dirty="0" smtClean="0"/>
              <a:t>% </a:t>
            </a:r>
            <a:r>
              <a:rPr lang="pl-PL" dirty="0" err="1" smtClean="0"/>
              <a:t>vertinim</a:t>
            </a:r>
            <a:r>
              <a:rPr lang="lt-LT" dirty="0" smtClean="0"/>
              <a:t>ą taiko kaip drausminimo priemonę.</a:t>
            </a:r>
            <a:endParaRPr lang="pl-PL" dirty="0" smtClean="0"/>
          </a:p>
          <a:p>
            <a:pPr>
              <a:buNone/>
            </a:pPr>
            <a:r>
              <a:rPr lang="pl-PL" dirty="0" smtClean="0"/>
              <a:t>Tik 62</a:t>
            </a:r>
            <a:r>
              <a:rPr lang="en-IE" dirty="0" smtClean="0"/>
              <a:t>% </a:t>
            </a:r>
            <a:r>
              <a:rPr lang="en-IE" dirty="0" err="1" smtClean="0"/>
              <a:t>bando</a:t>
            </a:r>
            <a:r>
              <a:rPr lang="en-IE" dirty="0" smtClean="0"/>
              <a:t> </a:t>
            </a:r>
            <a:r>
              <a:rPr lang="en-IE" dirty="0" err="1" smtClean="0"/>
              <a:t>mokym</a:t>
            </a:r>
            <a:r>
              <a:rPr lang="lt-LT" dirty="0" smtClean="0"/>
              <a:t>ą pritaikyti pagal mokinių gebėjimus.</a:t>
            </a:r>
          </a:p>
          <a:p>
            <a:pPr>
              <a:buNone/>
            </a:pPr>
            <a:r>
              <a:rPr lang="lt-LT" dirty="0" smtClean="0"/>
              <a:t>52</a:t>
            </a:r>
            <a:r>
              <a:rPr lang="pl-PL" dirty="0" smtClean="0"/>
              <a:t>%</a:t>
            </a:r>
            <a:r>
              <a:rPr lang="en-IE" dirty="0" smtClean="0"/>
              <a:t> </a:t>
            </a:r>
            <a:r>
              <a:rPr lang="en-IE" dirty="0" err="1" smtClean="0"/>
              <a:t>svarbesniais</a:t>
            </a:r>
            <a:r>
              <a:rPr lang="en-IE" dirty="0" smtClean="0"/>
              <a:t> </a:t>
            </a:r>
            <a:r>
              <a:rPr lang="en-IE" dirty="0" err="1" smtClean="0"/>
              <a:t>laiko</a:t>
            </a:r>
            <a:r>
              <a:rPr lang="en-IE" dirty="0" smtClean="0"/>
              <a:t> pa</a:t>
            </a:r>
            <a:r>
              <a:rPr lang="lt-LT" dirty="0" smtClean="0"/>
              <a:t>žymius, o ne pagyrimą, skatinimą.</a:t>
            </a:r>
          </a:p>
          <a:p>
            <a:pPr>
              <a:buNone/>
            </a:pPr>
            <a:r>
              <a:rPr lang="lt-LT" dirty="0" smtClean="0"/>
              <a:t>42</a:t>
            </a:r>
            <a:r>
              <a:rPr lang="pl-PL" dirty="0" smtClean="0"/>
              <a:t>% tik </a:t>
            </a:r>
            <a:r>
              <a:rPr lang="pl-PL" dirty="0" err="1" smtClean="0"/>
              <a:t>kartais</a:t>
            </a:r>
            <a:r>
              <a:rPr lang="pl-PL" dirty="0" smtClean="0"/>
              <a:t> arba </a:t>
            </a:r>
            <a:r>
              <a:rPr lang="pl-PL" dirty="0" err="1" smtClean="0"/>
              <a:t>netaiko</a:t>
            </a:r>
            <a:r>
              <a:rPr lang="pl-PL" dirty="0" smtClean="0"/>
              <a:t> </a:t>
            </a:r>
            <a:r>
              <a:rPr lang="pl-PL" dirty="0" err="1" smtClean="0"/>
              <a:t>kaupiamojo</a:t>
            </a:r>
            <a:r>
              <a:rPr lang="pl-PL" dirty="0" smtClean="0"/>
              <a:t> </a:t>
            </a:r>
            <a:r>
              <a:rPr lang="pl-PL" dirty="0" err="1" smtClean="0"/>
              <a:t>vertinimo</a:t>
            </a:r>
            <a:r>
              <a:rPr lang="pl-PL" dirty="0" smtClean="0"/>
              <a:t>.</a:t>
            </a:r>
            <a:endParaRPr lang="lt-LT" dirty="0" smtClean="0"/>
          </a:p>
          <a:p>
            <a:pPr>
              <a:buNone/>
            </a:pPr>
            <a:r>
              <a:rPr lang="lt-LT" dirty="0" smtClean="0"/>
              <a:t>21</a:t>
            </a:r>
            <a:r>
              <a:rPr lang="pl-PL" dirty="0" smtClean="0"/>
              <a:t> % tik </a:t>
            </a:r>
            <a:r>
              <a:rPr lang="pl-PL" dirty="0" err="1" smtClean="0"/>
              <a:t>kartais</a:t>
            </a:r>
            <a:r>
              <a:rPr lang="pl-PL" dirty="0" smtClean="0"/>
              <a:t> </a:t>
            </a:r>
            <a:r>
              <a:rPr lang="pl-PL" dirty="0" err="1" smtClean="0"/>
              <a:t>integruoja</a:t>
            </a:r>
            <a:r>
              <a:rPr lang="pl-PL" dirty="0" smtClean="0"/>
              <a:t> </a:t>
            </a:r>
            <a:r>
              <a:rPr lang="pl-PL" dirty="0" err="1" smtClean="0"/>
              <a:t>mokom</a:t>
            </a:r>
            <a:r>
              <a:rPr lang="lt-LT" dirty="0" smtClean="0"/>
              <a:t>ąją medžiagą.</a:t>
            </a:r>
          </a:p>
          <a:p>
            <a:pPr>
              <a:buNone/>
            </a:pPr>
            <a:r>
              <a:rPr lang="lt-LT" dirty="0" smtClean="0"/>
              <a:t>Trūksta specialios pagalbos sprendžiant su mokinių problemomis susijusius klausimus.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dirty="0" smtClean="0">
                <a:solidFill>
                  <a:srgbClr val="FF0000"/>
                </a:solidFill>
              </a:rPr>
              <a:t>Mokytojų apklausos išvados</a:t>
            </a:r>
            <a:endParaRPr lang="lt-LT" dirty="0"/>
          </a:p>
        </p:txBody>
      </p:sp>
      <p:pic>
        <p:nvPicPr>
          <p:cNvPr id="19458" name="Picture 2"/>
          <p:cNvPicPr>
            <a:picLocks noGrp="1" noChangeAspect="1" noChangeArrowheads="1"/>
          </p:cNvPicPr>
          <p:nvPr>
            <p:ph sz="quarter" idx="1"/>
          </p:nvPr>
        </p:nvPicPr>
        <p:blipFill>
          <a:blip r:embed="rId2"/>
          <a:srcRect/>
          <a:stretch>
            <a:fillRect/>
          </a:stretch>
        </p:blipFill>
        <p:spPr bwMode="auto">
          <a:xfrm>
            <a:off x="1581944" y="1593850"/>
            <a:ext cx="5943600" cy="44386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dirty="0" smtClean="0"/>
              <a:t>Duomenų rinkimas ir apklausa</a:t>
            </a:r>
            <a:endParaRPr lang="lt-LT" dirty="0"/>
          </a:p>
        </p:txBody>
      </p:sp>
      <p:sp>
        <p:nvSpPr>
          <p:cNvPr id="3" name="Turinio vietos rezervavimo ženklas 2"/>
          <p:cNvSpPr>
            <a:spLocks noGrp="1"/>
          </p:cNvSpPr>
          <p:nvPr>
            <p:ph sz="quarter" idx="1"/>
          </p:nvPr>
        </p:nvSpPr>
        <p:spPr/>
        <p:txBody>
          <a:bodyPr/>
          <a:lstStyle/>
          <a:p>
            <a:pPr>
              <a:buNone/>
            </a:pPr>
            <a:r>
              <a:rPr lang="lt-LT" dirty="0" smtClean="0">
                <a:solidFill>
                  <a:srgbClr val="009900"/>
                </a:solidFill>
              </a:rPr>
              <a:t>Moksleiviams, tėvams ir mokytojams buvo pateiktos į</a:t>
            </a:r>
          </a:p>
          <a:p>
            <a:pPr>
              <a:buNone/>
            </a:pPr>
            <a:r>
              <a:rPr lang="lt-LT" dirty="0" smtClean="0">
                <a:solidFill>
                  <a:srgbClr val="009900"/>
                </a:solidFill>
              </a:rPr>
              <a:t>kiekvieną grupę orientuotos anketos (</a:t>
            </a:r>
            <a:r>
              <a:rPr lang="lt-LT" dirty="0" err="1" smtClean="0">
                <a:solidFill>
                  <a:srgbClr val="009900"/>
                </a:solidFill>
              </a:rPr>
              <a:t>manoapklausa.lt</a:t>
            </a:r>
            <a:r>
              <a:rPr lang="lt-LT" dirty="0" smtClean="0">
                <a:solidFill>
                  <a:srgbClr val="009900"/>
                </a:solidFill>
              </a:rPr>
              <a:t>)</a:t>
            </a:r>
          </a:p>
          <a:p>
            <a:pPr>
              <a:buNone/>
            </a:pPr>
            <a:endParaRPr lang="lt-LT" dirty="0" smtClean="0"/>
          </a:p>
          <a:p>
            <a:r>
              <a:rPr lang="lt-LT" sz="2400" dirty="0" smtClean="0">
                <a:latin typeface="Times New Roman" pitchFamily="18" charset="0"/>
                <a:cs typeface="Times New Roman" pitchFamily="18" charset="0"/>
              </a:rPr>
              <a:t>Mokinių anketa. Ugdymasis ir mokymasis, klasės valdymas, mokymosi ir asmenybės raidos lūkesčiai. 31 klausimas. </a:t>
            </a:r>
            <a:r>
              <a:rPr lang="lt-LT" sz="2400" dirty="0" smtClean="0">
                <a:solidFill>
                  <a:srgbClr val="FF0000"/>
                </a:solidFill>
                <a:latin typeface="Times New Roman" pitchFamily="18" charset="0"/>
                <a:cs typeface="Times New Roman" pitchFamily="18" charset="0"/>
              </a:rPr>
              <a:t>Atsakė 77    </a:t>
            </a:r>
            <a:r>
              <a:rPr lang="lt-LT" sz="2400" dirty="0" smtClean="0">
                <a:latin typeface="Times New Roman" pitchFamily="18" charset="0"/>
                <a:cs typeface="Times New Roman" pitchFamily="18" charset="0"/>
              </a:rPr>
              <a:t>5-IVG </a:t>
            </a:r>
            <a:r>
              <a:rPr lang="lt-LT" sz="2400" dirty="0" err="1" smtClean="0">
                <a:latin typeface="Times New Roman" pitchFamily="18" charset="0"/>
                <a:cs typeface="Times New Roman" pitchFamily="18" charset="0"/>
              </a:rPr>
              <a:t>kl</a:t>
            </a:r>
            <a:r>
              <a:rPr lang="lt-LT" sz="2400" dirty="0" smtClean="0">
                <a:latin typeface="Times New Roman" pitchFamily="18" charset="0"/>
                <a:cs typeface="Times New Roman" pitchFamily="18" charset="0"/>
              </a:rPr>
              <a:t>. moksleiviai</a:t>
            </a:r>
          </a:p>
          <a:p>
            <a:r>
              <a:rPr lang="lt-LT" sz="2400" dirty="0" smtClean="0">
                <a:latin typeface="Times New Roman" pitchFamily="18" charset="0"/>
                <a:cs typeface="Times New Roman" pitchFamily="18" charset="0"/>
              </a:rPr>
              <a:t>Tėvų anketa. 21 klausimas. </a:t>
            </a:r>
            <a:r>
              <a:rPr lang="lt-LT" sz="2400" dirty="0" smtClean="0">
                <a:solidFill>
                  <a:srgbClr val="FF0000"/>
                </a:solidFill>
                <a:latin typeface="Times New Roman" pitchFamily="18" charset="0"/>
                <a:cs typeface="Times New Roman" pitchFamily="18" charset="0"/>
              </a:rPr>
              <a:t>Atsakė 83 tėvai</a:t>
            </a:r>
          </a:p>
          <a:p>
            <a:r>
              <a:rPr lang="lt-LT" sz="2400" dirty="0" smtClean="0">
                <a:latin typeface="Times New Roman" pitchFamily="18" charset="0"/>
                <a:cs typeface="Times New Roman" pitchFamily="18" charset="0"/>
              </a:rPr>
              <a:t>Mokytojų anketa. 43 klausimai. Ugdymasis ir mokymasis, klasės valdymas, mokymosi ir asmenybės raidos lūkesčiai. </a:t>
            </a:r>
            <a:r>
              <a:rPr lang="lt-LT" sz="2400" dirty="0" smtClean="0">
                <a:solidFill>
                  <a:srgbClr val="FF0000"/>
                </a:solidFill>
                <a:latin typeface="Times New Roman" pitchFamily="18" charset="0"/>
                <a:cs typeface="Times New Roman" pitchFamily="18" charset="0"/>
              </a:rPr>
              <a:t>Atsakė 19</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dirty="0" smtClean="0">
                <a:solidFill>
                  <a:srgbClr val="FF0000"/>
                </a:solidFill>
              </a:rPr>
              <a:t>Mokytojų apklausos išvados</a:t>
            </a:r>
            <a:endParaRPr lang="lt-LT" dirty="0"/>
          </a:p>
        </p:txBody>
      </p:sp>
      <p:pic>
        <p:nvPicPr>
          <p:cNvPr id="20482" name="Picture 2"/>
          <p:cNvPicPr>
            <a:picLocks noGrp="1" noChangeAspect="1" noChangeArrowheads="1"/>
          </p:cNvPicPr>
          <p:nvPr>
            <p:ph sz="quarter" idx="1"/>
          </p:nvPr>
        </p:nvPicPr>
        <p:blipFill>
          <a:blip r:embed="rId2"/>
          <a:srcRect/>
          <a:stretch>
            <a:fillRect/>
          </a:stretch>
        </p:blipFill>
        <p:spPr bwMode="auto">
          <a:xfrm>
            <a:off x="1534319" y="1651000"/>
            <a:ext cx="6038850" cy="43243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dirty="0" smtClean="0">
                <a:solidFill>
                  <a:srgbClr val="FF0000"/>
                </a:solidFill>
              </a:rPr>
              <a:t>Mokytojų apklausos išvados</a:t>
            </a:r>
            <a:endParaRPr lang="lt-LT" dirty="0"/>
          </a:p>
        </p:txBody>
      </p:sp>
      <p:pic>
        <p:nvPicPr>
          <p:cNvPr id="21506" name="Picture 2"/>
          <p:cNvPicPr>
            <a:picLocks noGrp="1" noChangeAspect="1" noChangeArrowheads="1"/>
          </p:cNvPicPr>
          <p:nvPr>
            <p:ph sz="quarter" idx="1"/>
          </p:nvPr>
        </p:nvPicPr>
        <p:blipFill>
          <a:blip r:embed="rId2"/>
          <a:srcRect/>
          <a:stretch>
            <a:fillRect/>
          </a:stretch>
        </p:blipFill>
        <p:spPr bwMode="auto">
          <a:xfrm>
            <a:off x="1672431" y="1608137"/>
            <a:ext cx="5762625" cy="44100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dirty="0" smtClean="0">
                <a:solidFill>
                  <a:srgbClr val="FF0000"/>
                </a:solidFill>
              </a:rPr>
              <a:t>Mokytojų apklausos išvados</a:t>
            </a:r>
            <a:endParaRPr lang="lt-LT" dirty="0"/>
          </a:p>
        </p:txBody>
      </p:sp>
      <p:pic>
        <p:nvPicPr>
          <p:cNvPr id="24578" name="Picture 2"/>
          <p:cNvPicPr>
            <a:picLocks noGrp="1" noChangeAspect="1" noChangeArrowheads="1"/>
          </p:cNvPicPr>
          <p:nvPr>
            <p:ph sz="quarter" idx="1"/>
          </p:nvPr>
        </p:nvPicPr>
        <p:blipFill>
          <a:blip r:embed="rId2"/>
          <a:srcRect/>
          <a:stretch>
            <a:fillRect/>
          </a:stretch>
        </p:blipFill>
        <p:spPr bwMode="auto">
          <a:xfrm>
            <a:off x="643731" y="1665287"/>
            <a:ext cx="7820025" cy="42957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dirty="0" smtClean="0">
                <a:solidFill>
                  <a:srgbClr val="FF0000"/>
                </a:solidFill>
              </a:rPr>
              <a:t>Mokytojų apklausos išvados</a:t>
            </a:r>
            <a:endParaRPr lang="lt-LT" dirty="0"/>
          </a:p>
        </p:txBody>
      </p:sp>
      <p:pic>
        <p:nvPicPr>
          <p:cNvPr id="27650" name="Picture 2"/>
          <p:cNvPicPr>
            <a:picLocks noGrp="1" noChangeAspect="1" noChangeArrowheads="1"/>
          </p:cNvPicPr>
          <p:nvPr>
            <p:ph sz="quarter" idx="1"/>
          </p:nvPr>
        </p:nvPicPr>
        <p:blipFill>
          <a:blip r:embed="rId2"/>
          <a:srcRect/>
          <a:stretch>
            <a:fillRect/>
          </a:stretch>
        </p:blipFill>
        <p:spPr bwMode="auto">
          <a:xfrm>
            <a:off x="558006" y="1703387"/>
            <a:ext cx="7991475" cy="42195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dirty="0" smtClean="0"/>
              <a:t>Mokytojų pasiūlymai. Kas turėtų pasikeisti?</a:t>
            </a:r>
            <a:endParaRPr lang="lt-LT" dirty="0"/>
          </a:p>
        </p:txBody>
      </p:sp>
      <p:sp>
        <p:nvSpPr>
          <p:cNvPr id="3" name="Turinio vietos rezervavimo ženklas 2"/>
          <p:cNvSpPr>
            <a:spLocks noGrp="1"/>
          </p:cNvSpPr>
          <p:nvPr>
            <p:ph sz="quarter" idx="1"/>
          </p:nvPr>
        </p:nvSpPr>
        <p:spPr>
          <a:xfrm>
            <a:off x="640080" y="1884214"/>
            <a:ext cx="8503920" cy="4973786"/>
          </a:xfrm>
        </p:spPr>
        <p:txBody>
          <a:bodyPr>
            <a:normAutofit/>
          </a:bodyPr>
          <a:lstStyle/>
          <a:p>
            <a:pPr marL="514350" indent="-514350" fontAlgn="t">
              <a:buFont typeface="+mj-lt"/>
              <a:buAutoNum type="arabicParenR"/>
            </a:pPr>
            <a:r>
              <a:rPr lang="lt-LT" sz="2000" dirty="0" smtClean="0"/>
              <a:t>Mokykloje per daug dokumentų pildymų ir instrukcijų. Mokytojas yra apkrautas instrukcijomis.</a:t>
            </a:r>
          </a:p>
          <a:p>
            <a:pPr marL="514350" indent="-514350" fontAlgn="t">
              <a:buFont typeface="+mj-lt"/>
              <a:buAutoNum type="arabicParenR"/>
            </a:pPr>
            <a:r>
              <a:rPr lang="lt-LT" sz="2000" dirty="0" smtClean="0"/>
              <a:t>Mokytojai turi būti vieningi, laikytis priimtų taisyklių mokinių atžvilgiu: jeigu neišleidžiame pamokos metu į tualetą, tai visi neišleidžiame; jeigu neleidžiame naudotis telefonais tai visi; jeigu reikalaujame uniformų tai visi ir </a:t>
            </a:r>
            <a:r>
              <a:rPr lang="lt-LT" sz="2000" dirty="0" err="1" smtClean="0"/>
              <a:t>t.t</a:t>
            </a:r>
            <a:endParaRPr lang="lt-LT" sz="2000" dirty="0" smtClean="0"/>
          </a:p>
          <a:p>
            <a:pPr marL="514350" indent="-514350" fontAlgn="t">
              <a:buFont typeface="+mj-lt"/>
              <a:buAutoNum type="arabicParenR"/>
            </a:pPr>
            <a:r>
              <a:rPr lang="lt-LT" sz="2000" dirty="0" smtClean="0"/>
              <a:t>Neformalus švietimas turi vykti tik po pamokų (mokiniai neimami iš paskutinių pamokų) ir jeigu vyksta būrelis, tai sudaromos tam tinkamos sąlygos (mokinio buvimo neapriboja mokyklinio autobuso grafikas).</a:t>
            </a:r>
          </a:p>
          <a:p>
            <a:pPr marL="514350" indent="-514350" fontAlgn="t">
              <a:buFont typeface="+mj-lt"/>
              <a:buAutoNum type="arabicParenR"/>
            </a:pPr>
            <a:r>
              <a:rPr lang="lt-LT" sz="2000" dirty="0" smtClean="0"/>
              <a:t>Geresnė </a:t>
            </a:r>
            <a:r>
              <a:rPr lang="lt-LT" sz="2000" dirty="0" err="1" smtClean="0"/>
              <a:t>inf</a:t>
            </a:r>
            <a:r>
              <a:rPr lang="lt-LT" sz="2000" dirty="0" smtClean="0"/>
              <a:t> sklaida iš administracijos.</a:t>
            </a:r>
          </a:p>
          <a:p>
            <a:pPr>
              <a:buNone/>
            </a:pPr>
            <a:endParaRPr lang="lt-LT"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dirty="0" smtClean="0"/>
              <a:t>Mokytojų pasiūlymai. Kas turėtų pasikeisti?</a:t>
            </a:r>
            <a:endParaRPr lang="lt-LT" dirty="0"/>
          </a:p>
        </p:txBody>
      </p:sp>
      <p:sp>
        <p:nvSpPr>
          <p:cNvPr id="3" name="Turinio vietos rezervavimo ženklas 2"/>
          <p:cNvSpPr>
            <a:spLocks noGrp="1"/>
          </p:cNvSpPr>
          <p:nvPr>
            <p:ph sz="quarter" idx="1"/>
          </p:nvPr>
        </p:nvSpPr>
        <p:spPr/>
        <p:txBody>
          <a:bodyPr>
            <a:normAutofit fontScale="85000" lnSpcReduction="10000"/>
          </a:bodyPr>
          <a:lstStyle/>
          <a:p>
            <a:pPr marL="514350" indent="-514350" fontAlgn="t">
              <a:buFont typeface="+mj-lt"/>
              <a:buAutoNum type="arabicParenR" startAt="5"/>
            </a:pPr>
            <a:r>
              <a:rPr lang="lt-LT" dirty="0"/>
              <a:t>Administracija </a:t>
            </a:r>
            <a:r>
              <a:rPr lang="lt-LT" dirty="0" smtClean="0"/>
              <a:t>ir mokytojų </a:t>
            </a:r>
            <a:r>
              <a:rPr lang="lt-LT" dirty="0"/>
              <a:t>pagalbos </a:t>
            </a:r>
            <a:r>
              <a:rPr lang="lt-LT" dirty="0" smtClean="0"/>
              <a:t>specialistai </a:t>
            </a:r>
            <a:r>
              <a:rPr lang="lt-LT" dirty="0"/>
              <a:t>turi </a:t>
            </a:r>
            <a:r>
              <a:rPr lang="lt-LT" dirty="0" smtClean="0"/>
              <a:t>padėti mokytojui mokinių drausmės klausimais, nemesti visų elgesio ir pan. klausimų ant klasės vadovo. </a:t>
            </a:r>
          </a:p>
          <a:p>
            <a:pPr marL="514350" indent="-514350" fontAlgn="t">
              <a:buFont typeface="+mj-lt"/>
              <a:buAutoNum type="arabicParenR" startAt="5"/>
            </a:pPr>
            <a:r>
              <a:rPr lang="lt-LT" dirty="0" smtClean="0"/>
              <a:t>Trūksta mokytojų pagalbos specialistų bendradarbiavimo.</a:t>
            </a:r>
          </a:p>
          <a:p>
            <a:pPr marL="514350" indent="-514350" fontAlgn="t">
              <a:buFont typeface="+mj-lt"/>
              <a:buAutoNum type="arabicParenR" startAt="5"/>
            </a:pPr>
            <a:r>
              <a:rPr lang="lt-LT" dirty="0" smtClean="0"/>
              <a:t>Turi VISI bendradarbiauti ir palaikyti vienas kitą, o ne konkuruoti ir pavydėti.</a:t>
            </a:r>
          </a:p>
          <a:p>
            <a:pPr marL="514350" indent="-514350" fontAlgn="t">
              <a:buFont typeface="+mj-lt"/>
              <a:buAutoNum type="arabicParenR" startAt="5"/>
            </a:pPr>
            <a:r>
              <a:rPr lang="lt-LT" dirty="0" smtClean="0"/>
              <a:t>Gerinti mikroklimatą.</a:t>
            </a:r>
          </a:p>
          <a:p>
            <a:pPr marL="514350" indent="-514350" fontAlgn="t">
              <a:buFont typeface="+mj-lt"/>
              <a:buAutoNum type="arabicParenR" startAt="5"/>
            </a:pPr>
            <a:r>
              <a:rPr lang="lt-LT" dirty="0" smtClean="0"/>
              <a:t>Atsiranda daug nesutarimų ir pykčio. Turėtų pasikeisti.</a:t>
            </a:r>
          </a:p>
          <a:p>
            <a:pPr marL="514350" indent="-514350" fontAlgn="t">
              <a:buFont typeface="+mj-lt"/>
              <a:buAutoNum type="arabicParenR" startAt="5"/>
            </a:pPr>
            <a:r>
              <a:rPr lang="lt-LT" dirty="0" smtClean="0"/>
              <a:t>Mokytojai turėtų dalintis svarbia mokinių informacija (šeimos padėtimi, vaiko problemomis, kitais dalykais), nes kartais nutinka taip, kad mokytojas yra paliekamas nežinioje ir nežinojimas gali pakenkti bendraujant su vaiku.</a:t>
            </a:r>
          </a:p>
          <a:p>
            <a:pPr>
              <a:buNone/>
            </a:pPr>
            <a:endParaRPr lang="lt-LT"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dirty="0" smtClean="0"/>
              <a:t>Rekomendacijos</a:t>
            </a:r>
            <a:endParaRPr lang="lt-LT" dirty="0"/>
          </a:p>
        </p:txBody>
      </p:sp>
      <p:sp>
        <p:nvSpPr>
          <p:cNvPr id="3" name="Turinio vietos rezervavimo ženklas 2"/>
          <p:cNvSpPr>
            <a:spLocks noGrp="1"/>
          </p:cNvSpPr>
          <p:nvPr>
            <p:ph sz="quarter" idx="1"/>
          </p:nvPr>
        </p:nvSpPr>
        <p:spPr/>
        <p:txBody>
          <a:bodyPr>
            <a:normAutofit fontScale="77500" lnSpcReduction="20000"/>
          </a:bodyPr>
          <a:lstStyle/>
          <a:p>
            <a:pPr>
              <a:buFont typeface="Wingdings" pitchFamily="2" charset="2"/>
              <a:buChar char="v"/>
            </a:pPr>
            <a:r>
              <a:rPr lang="lt-LT" dirty="0" smtClean="0"/>
              <a:t>Sukurti daugiau veiklos, leidžiančios individualiai ugdyti mokinių stipriąsias puses, dėl veiklos spektro plėtimo tartis su mokiniais.</a:t>
            </a:r>
          </a:p>
          <a:p>
            <a:pPr>
              <a:buFont typeface="Wingdings" pitchFamily="2" charset="2"/>
              <a:buChar char="v"/>
            </a:pPr>
            <a:r>
              <a:rPr lang="lt-LT" dirty="0" smtClean="0"/>
              <a:t>Daugiau dėmesio skirti mokinių asmenybės formavimui, padėti kiekvienam mokiniui individualiai.</a:t>
            </a:r>
          </a:p>
          <a:p>
            <a:pPr>
              <a:buFont typeface="Wingdings" pitchFamily="2" charset="2"/>
              <a:buChar char="v"/>
            </a:pPr>
            <a:r>
              <a:rPr lang="lt-LT" dirty="0" smtClean="0"/>
              <a:t>Skatinti tėvus dalyvauti ugdymo procese, rengti daugiau šviečiamojo pobūdžio susitikimų su specialistais.</a:t>
            </a:r>
          </a:p>
          <a:p>
            <a:pPr>
              <a:buFont typeface="Wingdings" pitchFamily="2" charset="2"/>
              <a:buChar char="v"/>
            </a:pPr>
            <a:r>
              <a:rPr lang="lt-LT" dirty="0" smtClean="0"/>
              <a:t>Nustatyti vieningą skatinimo ir drausminimo tvarką bei jos laikytis.</a:t>
            </a:r>
          </a:p>
          <a:p>
            <a:pPr>
              <a:buFont typeface="Wingdings" pitchFamily="2" charset="2"/>
              <a:buChar char="v"/>
            </a:pPr>
            <a:r>
              <a:rPr lang="lt-LT" dirty="0" smtClean="0"/>
              <a:t> Užtikrinti visapusišką socialinę ir psichologinę pagalbą mokiniui, stengtis pastebėti mokinius kamuojančias problemas laiku ir jas spręsti.</a:t>
            </a:r>
          </a:p>
          <a:p>
            <a:pPr lvl="0">
              <a:buFont typeface="Wingdings" pitchFamily="2" charset="2"/>
              <a:buChar char="v"/>
            </a:pPr>
            <a:r>
              <a:rPr lang="lt-LT" sz="2800" dirty="0" smtClean="0">
                <a:ea typeface="Calibri" pitchFamily="34" charset="0"/>
                <a:cs typeface="Times New Roman" pitchFamily="18" charset="0"/>
              </a:rPr>
              <a:t>Mokiniams, išgyvenantiems emocinę krizę, teikti pedagoginę, psichologinę pagalbą, bendradarbiauti su jų tėveliais/globėjais.</a:t>
            </a:r>
            <a:endParaRPr lang="lt-LT" sz="2800" dirty="0" smtClean="0">
              <a:cs typeface="Arial" pitchFamily="34" charset="0"/>
            </a:endParaRPr>
          </a:p>
          <a:p>
            <a:pPr>
              <a:buNone/>
            </a:pPr>
            <a:endParaRPr lang="lt-LT" dirty="0" smtClean="0"/>
          </a:p>
          <a:p>
            <a:pPr>
              <a:buNone/>
            </a:pPr>
            <a:endParaRPr lang="lt-LT"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Rekomendacijos</a:t>
            </a:r>
            <a:endParaRPr lang="lt-LT"/>
          </a:p>
        </p:txBody>
      </p:sp>
      <p:sp>
        <p:nvSpPr>
          <p:cNvPr id="3" name="Turinio vietos rezervavimo ženklas 2"/>
          <p:cNvSpPr>
            <a:spLocks noGrp="1"/>
          </p:cNvSpPr>
          <p:nvPr>
            <p:ph sz="quarter" idx="1"/>
          </p:nvPr>
        </p:nvSpPr>
        <p:spPr/>
        <p:txBody>
          <a:bodyPr>
            <a:normAutofit/>
          </a:bodyPr>
          <a:lstStyle/>
          <a:p>
            <a:pPr marL="0" indent="0" fontAlgn="base">
              <a:spcBef>
                <a:spcPct val="0"/>
              </a:spcBef>
              <a:spcAft>
                <a:spcPct val="0"/>
              </a:spcAft>
              <a:buClrTx/>
              <a:buSzTx/>
              <a:buFont typeface="Wingdings" pitchFamily="2" charset="2"/>
              <a:buChar char="v"/>
            </a:pPr>
            <a:r>
              <a:rPr lang="en-US" sz="2400" dirty="0" smtClean="0">
                <a:latin typeface="Times New Roman" pitchFamily="18" charset="0"/>
                <a:ea typeface="Calibri" pitchFamily="34" charset="0"/>
                <a:cs typeface="Times New Roman" pitchFamily="18" charset="0"/>
              </a:rPr>
              <a:t>Sudarant</a:t>
            </a:r>
            <a:r>
              <a:rPr lang="lt-LT" sz="2400" dirty="0" smtClean="0">
                <a:latin typeface="Times New Roman" pitchFamily="18" charset="0"/>
                <a:ea typeface="Calibri" pitchFamily="34" charset="0"/>
                <a:cs typeface="Times New Roman" pitchFamily="18" charset="0"/>
              </a:rPr>
              <a:t> </a:t>
            </a:r>
            <a:r>
              <a:rPr lang="en-US" sz="2400" dirty="0" smtClean="0">
                <a:latin typeface="Times New Roman" pitchFamily="18" charset="0"/>
                <a:ea typeface="Calibri" pitchFamily="34" charset="0"/>
                <a:cs typeface="Times New Roman" pitchFamily="18" charset="0"/>
              </a:rPr>
              <a:t>ugdymo planus,</a:t>
            </a:r>
            <a:r>
              <a:rPr lang="lt-LT" sz="2400" dirty="0" smtClean="0">
                <a:latin typeface="Times New Roman" pitchFamily="18" charset="0"/>
                <a:ea typeface="Calibri" pitchFamily="34" charset="0"/>
                <a:cs typeface="Times New Roman" pitchFamily="18" charset="0"/>
              </a:rPr>
              <a:t>  </a:t>
            </a:r>
            <a:r>
              <a:rPr lang="en-US" sz="2400" dirty="0" smtClean="0">
                <a:latin typeface="Times New Roman" pitchFamily="18" charset="0"/>
                <a:ea typeface="Calibri" pitchFamily="34" charset="0"/>
                <a:cs typeface="Times New Roman" pitchFamily="18" charset="0"/>
              </a:rPr>
              <a:t>kurti</a:t>
            </a:r>
            <a:r>
              <a:rPr lang="lt-LT" sz="2400" dirty="0" smtClean="0">
                <a:latin typeface="Times New Roman" pitchFamily="18" charset="0"/>
                <a:ea typeface="Calibri" pitchFamily="34" charset="0"/>
                <a:cs typeface="Times New Roman" pitchFamily="18" charset="0"/>
              </a:rPr>
              <a:t> </a:t>
            </a:r>
            <a:r>
              <a:rPr lang="en-US" sz="2400" dirty="0" smtClean="0">
                <a:latin typeface="Times New Roman" pitchFamily="18" charset="0"/>
                <a:ea typeface="Calibri" pitchFamily="34" charset="0"/>
                <a:cs typeface="Times New Roman" pitchFamily="18" charset="0"/>
              </a:rPr>
              <a:t>mokinio</a:t>
            </a:r>
            <a:r>
              <a:rPr lang="lt-LT" sz="2400" dirty="0" smtClean="0">
                <a:latin typeface="Times New Roman" pitchFamily="18" charset="0"/>
                <a:ea typeface="Calibri" pitchFamily="34" charset="0"/>
                <a:cs typeface="Times New Roman" pitchFamily="18" charset="0"/>
              </a:rPr>
              <a:t> </a:t>
            </a:r>
            <a:r>
              <a:rPr lang="en-US" sz="2400" dirty="0" smtClean="0">
                <a:latin typeface="Times New Roman" pitchFamily="18" charset="0"/>
                <a:ea typeface="Calibri" pitchFamily="34" charset="0"/>
                <a:cs typeface="Times New Roman" pitchFamily="18" charset="0"/>
              </a:rPr>
              <a:t>jėgas</a:t>
            </a:r>
            <a:r>
              <a:rPr lang="lt-LT" sz="2400" dirty="0" smtClean="0">
                <a:latin typeface="Times New Roman" pitchFamily="18" charset="0"/>
                <a:ea typeface="Calibri" pitchFamily="34" charset="0"/>
                <a:cs typeface="Times New Roman" pitchFamily="18" charset="0"/>
              </a:rPr>
              <a:t> </a:t>
            </a:r>
            <a:r>
              <a:rPr lang="en-US" sz="2400" dirty="0" smtClean="0">
                <a:latin typeface="Times New Roman" pitchFamily="18" charset="0"/>
                <a:ea typeface="Calibri" pitchFamily="34" charset="0"/>
                <a:cs typeface="Times New Roman" pitchFamily="18" charset="0"/>
              </a:rPr>
              <a:t>atitinkančius</a:t>
            </a:r>
            <a:r>
              <a:rPr lang="lt-LT" sz="2400" dirty="0" smtClean="0">
                <a:latin typeface="Times New Roman" pitchFamily="18" charset="0"/>
                <a:ea typeface="Calibri" pitchFamily="34" charset="0"/>
                <a:cs typeface="Times New Roman" pitchFamily="18" charset="0"/>
              </a:rPr>
              <a:t>  </a:t>
            </a:r>
            <a:r>
              <a:rPr lang="en-US" sz="2400" dirty="0" smtClean="0">
                <a:latin typeface="Times New Roman" pitchFamily="18" charset="0"/>
                <a:ea typeface="Calibri" pitchFamily="34" charset="0"/>
                <a:cs typeface="Times New Roman" pitchFamily="18" charset="0"/>
              </a:rPr>
              <a:t>bei</a:t>
            </a:r>
            <a:r>
              <a:rPr lang="lt-LT" sz="2400" dirty="0" smtClean="0">
                <a:latin typeface="Times New Roman" pitchFamily="18" charset="0"/>
                <a:ea typeface="Calibri" pitchFamily="34" charset="0"/>
                <a:cs typeface="Times New Roman" pitchFamily="18" charset="0"/>
              </a:rPr>
              <a:t> </a:t>
            </a:r>
            <a:r>
              <a:rPr lang="en-US" sz="2400" dirty="0" smtClean="0">
                <a:latin typeface="Times New Roman" pitchFamily="18" charset="0"/>
                <a:ea typeface="Calibri" pitchFamily="34" charset="0"/>
                <a:cs typeface="Times New Roman" pitchFamily="18" charset="0"/>
              </a:rPr>
              <a:t>nuolatines</a:t>
            </a:r>
            <a:r>
              <a:rPr lang="lt-LT" sz="2400" dirty="0" smtClean="0">
                <a:latin typeface="Times New Roman" pitchFamily="18" charset="0"/>
                <a:ea typeface="Calibri" pitchFamily="34" charset="0"/>
                <a:cs typeface="Times New Roman" pitchFamily="18" charset="0"/>
              </a:rPr>
              <a:t> </a:t>
            </a:r>
            <a:r>
              <a:rPr lang="en-US" sz="2400" dirty="0" smtClean="0">
                <a:latin typeface="Times New Roman" pitchFamily="18" charset="0"/>
                <a:ea typeface="Calibri" pitchFamily="34" charset="0"/>
                <a:cs typeface="Times New Roman" pitchFamily="18" charset="0"/>
              </a:rPr>
              <a:t>pastangas</a:t>
            </a:r>
            <a:r>
              <a:rPr lang="lt-LT" sz="2400" dirty="0" smtClean="0">
                <a:latin typeface="Times New Roman" pitchFamily="18" charset="0"/>
                <a:ea typeface="Calibri" pitchFamily="34" charset="0"/>
                <a:cs typeface="Times New Roman" pitchFamily="18" charset="0"/>
              </a:rPr>
              <a:t> </a:t>
            </a:r>
            <a:r>
              <a:rPr lang="en-US" sz="2400" dirty="0" smtClean="0">
                <a:latin typeface="Times New Roman" pitchFamily="18" charset="0"/>
                <a:ea typeface="Calibri" pitchFamily="34" charset="0"/>
                <a:cs typeface="Times New Roman" pitchFamily="18" charset="0"/>
              </a:rPr>
              <a:t>stimuliuojančius</a:t>
            </a:r>
            <a:r>
              <a:rPr lang="lt-LT" sz="2400" dirty="0" smtClean="0">
                <a:latin typeface="Times New Roman" pitchFamily="18" charset="0"/>
                <a:ea typeface="Calibri" pitchFamily="34" charset="0"/>
                <a:cs typeface="Times New Roman" pitchFamily="18" charset="0"/>
              </a:rPr>
              <a:t> </a:t>
            </a:r>
            <a:r>
              <a:rPr lang="en-US" sz="2400" dirty="0" smtClean="0">
                <a:latin typeface="Times New Roman" pitchFamily="18" charset="0"/>
                <a:ea typeface="Calibri" pitchFamily="34" charset="0"/>
                <a:cs typeface="Times New Roman" pitchFamily="18" charset="0"/>
              </a:rPr>
              <a:t>iššūkius.</a:t>
            </a:r>
            <a:endParaRPr lang="lt-LT" sz="2400" dirty="0" smtClean="0">
              <a:latin typeface="Times New Roman" pitchFamily="18" charset="0"/>
              <a:cs typeface="Times New Roman" pitchFamily="18" charset="0"/>
            </a:endParaRPr>
          </a:p>
          <a:p>
            <a:pPr marL="0" indent="0" eaLnBrk="0" fontAlgn="base" hangingPunct="0">
              <a:spcBef>
                <a:spcPct val="0"/>
              </a:spcBef>
              <a:spcAft>
                <a:spcPct val="0"/>
              </a:spcAft>
              <a:buClrTx/>
              <a:buSzTx/>
              <a:buFont typeface="Wingdings" pitchFamily="2" charset="2"/>
              <a:buChar char="v"/>
            </a:pPr>
            <a:r>
              <a:rPr lang="en-US" sz="2400" dirty="0" smtClean="0">
                <a:latin typeface="Times New Roman" pitchFamily="18" charset="0"/>
                <a:ea typeface="Calibri" pitchFamily="34" charset="0"/>
                <a:cs typeface="Times New Roman" pitchFamily="18" charset="0"/>
              </a:rPr>
              <a:t>Daugiau</a:t>
            </a:r>
            <a:r>
              <a:rPr lang="lt-LT" sz="2400" dirty="0" smtClean="0">
                <a:latin typeface="Times New Roman" pitchFamily="18" charset="0"/>
                <a:ea typeface="Calibri" pitchFamily="34" charset="0"/>
                <a:cs typeface="Times New Roman" pitchFamily="18" charset="0"/>
              </a:rPr>
              <a:t>  </a:t>
            </a:r>
            <a:r>
              <a:rPr lang="en-US" sz="2400" dirty="0" smtClean="0">
                <a:latin typeface="Times New Roman" pitchFamily="18" charset="0"/>
                <a:ea typeface="Calibri" pitchFamily="34" charset="0"/>
                <a:cs typeface="Times New Roman" pitchFamily="18" charset="0"/>
              </a:rPr>
              <a:t>dėmesio</a:t>
            </a:r>
            <a:r>
              <a:rPr lang="lt-LT" sz="2400" dirty="0" smtClean="0">
                <a:latin typeface="Times New Roman" pitchFamily="18" charset="0"/>
                <a:ea typeface="Calibri" pitchFamily="34" charset="0"/>
                <a:cs typeface="Times New Roman" pitchFamily="18" charset="0"/>
              </a:rPr>
              <a:t>  </a:t>
            </a:r>
            <a:r>
              <a:rPr lang="en-US" sz="2400" dirty="0" smtClean="0">
                <a:latin typeface="Times New Roman" pitchFamily="18" charset="0"/>
                <a:ea typeface="Calibri" pitchFamily="34" charset="0"/>
                <a:cs typeface="Times New Roman" pitchFamily="18" charset="0"/>
              </a:rPr>
              <a:t>skirti</a:t>
            </a:r>
            <a:r>
              <a:rPr lang="lt-LT" sz="2400" dirty="0" smtClean="0">
                <a:latin typeface="Times New Roman" pitchFamily="18" charset="0"/>
                <a:ea typeface="Calibri" pitchFamily="34" charset="0"/>
                <a:cs typeface="Times New Roman" pitchFamily="18" charset="0"/>
              </a:rPr>
              <a:t> </a:t>
            </a:r>
            <a:r>
              <a:rPr lang="en-US" sz="2400" dirty="0" smtClean="0">
                <a:latin typeface="Times New Roman" pitchFamily="18" charset="0"/>
                <a:ea typeface="Calibri" pitchFamily="34" charset="0"/>
                <a:cs typeface="Times New Roman" pitchFamily="18" charset="0"/>
              </a:rPr>
              <a:t>ugdymo(si) metodų</a:t>
            </a:r>
            <a:r>
              <a:rPr lang="lt-LT" sz="2400" dirty="0" smtClean="0">
                <a:latin typeface="Times New Roman" pitchFamily="18" charset="0"/>
                <a:ea typeface="Calibri" pitchFamily="34" charset="0"/>
                <a:cs typeface="Times New Roman" pitchFamily="18" charset="0"/>
              </a:rPr>
              <a:t> </a:t>
            </a:r>
            <a:r>
              <a:rPr lang="en-US" sz="2400" dirty="0" smtClean="0">
                <a:latin typeface="Times New Roman" pitchFamily="18" charset="0"/>
                <a:ea typeface="Calibri" pitchFamily="34" charset="0"/>
                <a:cs typeface="Times New Roman" pitchFamily="18" charset="0"/>
              </a:rPr>
              <a:t>parengimui, mokinių</a:t>
            </a:r>
            <a:r>
              <a:rPr lang="lt-LT" sz="2400" dirty="0" smtClean="0">
                <a:latin typeface="Times New Roman" pitchFamily="18" charset="0"/>
                <a:ea typeface="Calibri" pitchFamily="34" charset="0"/>
                <a:cs typeface="Times New Roman" pitchFamily="18" charset="0"/>
              </a:rPr>
              <a:t>  </a:t>
            </a:r>
            <a:r>
              <a:rPr lang="en-US" sz="2400" dirty="0" smtClean="0">
                <a:latin typeface="Times New Roman" pitchFamily="18" charset="0"/>
                <a:ea typeface="Calibri" pitchFamily="34" charset="0"/>
                <a:cs typeface="Times New Roman" pitchFamily="18" charset="0"/>
              </a:rPr>
              <a:t>skatinimui.</a:t>
            </a:r>
            <a:endParaRPr lang="lt-LT" sz="2400" dirty="0" smtClean="0">
              <a:latin typeface="Times New Roman" pitchFamily="18" charset="0"/>
              <a:cs typeface="Times New Roman" pitchFamily="18" charset="0"/>
            </a:endParaRPr>
          </a:p>
          <a:p>
            <a:pPr marL="0" indent="0" eaLnBrk="0" fontAlgn="base" hangingPunct="0">
              <a:spcBef>
                <a:spcPct val="0"/>
              </a:spcBef>
              <a:spcAft>
                <a:spcPct val="0"/>
              </a:spcAft>
              <a:buClrTx/>
              <a:buSzTx/>
              <a:buFont typeface="Wingdings" pitchFamily="2" charset="2"/>
              <a:buChar char="v"/>
            </a:pPr>
            <a:r>
              <a:rPr lang="pl-PL" sz="2400" dirty="0" smtClean="0">
                <a:latin typeface="Times New Roman" pitchFamily="18" charset="0"/>
                <a:ea typeface="Calibri" pitchFamily="34" charset="0"/>
                <a:cs typeface="Times New Roman" pitchFamily="18" charset="0"/>
              </a:rPr>
              <a:t>Nuolat</a:t>
            </a:r>
            <a:r>
              <a:rPr lang="lt-LT" sz="2400" dirty="0" smtClean="0">
                <a:latin typeface="Times New Roman" pitchFamily="18" charset="0"/>
                <a:ea typeface="Calibri" pitchFamily="34" charset="0"/>
                <a:cs typeface="Times New Roman" pitchFamily="18" charset="0"/>
              </a:rPr>
              <a:t> </a:t>
            </a:r>
            <a:r>
              <a:rPr lang="pl-PL" sz="2400" dirty="0" smtClean="0">
                <a:latin typeface="Times New Roman" pitchFamily="18" charset="0"/>
                <a:ea typeface="Calibri" pitchFamily="34" charset="0"/>
                <a:cs typeface="Times New Roman" pitchFamily="18" charset="0"/>
              </a:rPr>
              <a:t>dalintis</a:t>
            </a:r>
            <a:r>
              <a:rPr lang="lt-LT" sz="2400" dirty="0" smtClean="0">
                <a:latin typeface="Times New Roman" pitchFamily="18" charset="0"/>
                <a:ea typeface="Calibri" pitchFamily="34" charset="0"/>
                <a:cs typeface="Times New Roman" pitchFamily="18" charset="0"/>
              </a:rPr>
              <a:t> </a:t>
            </a:r>
            <a:r>
              <a:rPr lang="pl-PL" sz="2400" dirty="0" smtClean="0">
                <a:latin typeface="Times New Roman" pitchFamily="18" charset="0"/>
                <a:ea typeface="Calibri" pitchFamily="34" charset="0"/>
                <a:cs typeface="Times New Roman" pitchFamily="18" charset="0"/>
              </a:rPr>
              <a:t>patirtimi</a:t>
            </a:r>
            <a:r>
              <a:rPr lang="lt-LT" sz="2400" dirty="0" smtClean="0">
                <a:latin typeface="Times New Roman" pitchFamily="18" charset="0"/>
                <a:ea typeface="Calibri" pitchFamily="34" charset="0"/>
                <a:cs typeface="Times New Roman" pitchFamily="18" charset="0"/>
              </a:rPr>
              <a:t> </a:t>
            </a:r>
            <a:r>
              <a:rPr lang="pl-PL" sz="2400" dirty="0" smtClean="0">
                <a:latin typeface="Times New Roman" pitchFamily="18" charset="0"/>
                <a:ea typeface="Calibri" pitchFamily="34" charset="0"/>
                <a:cs typeface="Times New Roman" pitchFamily="18" charset="0"/>
              </a:rPr>
              <a:t>metodinėse</a:t>
            </a:r>
            <a:r>
              <a:rPr lang="en-US" sz="2400" dirty="0" smtClean="0">
                <a:latin typeface="Times New Roman" pitchFamily="18" charset="0"/>
                <a:ea typeface="Calibri" pitchFamily="34" charset="0"/>
                <a:cs typeface="Times New Roman" pitchFamily="18" charset="0"/>
              </a:rPr>
              <a:t> </a:t>
            </a:r>
            <a:r>
              <a:rPr lang="pl-PL" sz="2400" dirty="0" smtClean="0">
                <a:latin typeface="Times New Roman" pitchFamily="18" charset="0"/>
                <a:ea typeface="Calibri" pitchFamily="34" charset="0"/>
                <a:cs typeface="Times New Roman" pitchFamily="18" charset="0"/>
              </a:rPr>
              <a:t>grupėse.</a:t>
            </a:r>
            <a:endParaRPr lang="lt-LT" sz="2400" dirty="0" smtClean="0">
              <a:latin typeface="Times New Roman" pitchFamily="18" charset="0"/>
              <a:cs typeface="Times New Roman" pitchFamily="18" charset="0"/>
            </a:endParaRPr>
          </a:p>
          <a:p>
            <a:pPr marL="0" indent="0" eaLnBrk="0" fontAlgn="base" hangingPunct="0">
              <a:spcBef>
                <a:spcPct val="0"/>
              </a:spcBef>
              <a:spcAft>
                <a:spcPct val="0"/>
              </a:spcAft>
              <a:buClrTx/>
              <a:buSzTx/>
              <a:buFont typeface="Wingdings" pitchFamily="2" charset="2"/>
              <a:buChar char="v"/>
            </a:pPr>
            <a:r>
              <a:rPr lang="lt-LT" sz="2400" dirty="0" smtClean="0">
                <a:latin typeface="Times New Roman" pitchFamily="18" charset="0"/>
                <a:ea typeface="Calibri" pitchFamily="34" charset="0"/>
                <a:cs typeface="Times New Roman" pitchFamily="18" charset="0"/>
              </a:rPr>
              <a:t>Gerinti gimnazijos mikroklimatą, kad mokiniai gebėtų išsakyti individualius mokymosi lūkesčius.</a:t>
            </a:r>
            <a:endParaRPr lang="lt-LT" sz="2400" dirty="0" smtClean="0">
              <a:latin typeface="Times New Roman" pitchFamily="18" charset="0"/>
              <a:cs typeface="Times New Roman" pitchFamily="18" charset="0"/>
            </a:endParaRPr>
          </a:p>
          <a:p>
            <a:pPr marL="0" indent="0" eaLnBrk="0" fontAlgn="base" hangingPunct="0">
              <a:spcBef>
                <a:spcPct val="0"/>
              </a:spcBef>
              <a:spcAft>
                <a:spcPct val="0"/>
              </a:spcAft>
              <a:buClrTx/>
              <a:buSzTx/>
              <a:buFont typeface="Wingdings" pitchFamily="2" charset="2"/>
              <a:buChar char="v"/>
            </a:pPr>
            <a:r>
              <a:rPr lang="lt-LT" sz="2400" dirty="0" smtClean="0">
                <a:latin typeface="Times New Roman" pitchFamily="18" charset="0"/>
                <a:ea typeface="Calibri" pitchFamily="34" charset="0"/>
                <a:cs typeface="Times New Roman" pitchFamily="18" charset="0"/>
              </a:rPr>
              <a:t>Planuoti ir parengti prasmingas ugdymo veiklas, kurios skatintų smalsumą ir entuziazmą.</a:t>
            </a:r>
            <a:endParaRPr lang="lt-LT" sz="2400" dirty="0" smtClean="0">
              <a:latin typeface="Times New Roman" pitchFamily="18" charset="0"/>
              <a:cs typeface="Times New Roman" pitchFamily="18" charset="0"/>
            </a:endParaRPr>
          </a:p>
          <a:p>
            <a:pPr marL="0" indent="0" eaLnBrk="0" fontAlgn="base" hangingPunct="0">
              <a:spcBef>
                <a:spcPct val="0"/>
              </a:spcBef>
              <a:spcAft>
                <a:spcPct val="0"/>
              </a:spcAft>
              <a:buClrTx/>
              <a:buSzTx/>
              <a:buFont typeface="Wingdings" pitchFamily="2" charset="2"/>
              <a:buChar char="v"/>
            </a:pPr>
            <a:r>
              <a:rPr lang="lt-LT" sz="2400" dirty="0" smtClean="0">
                <a:latin typeface="Times New Roman" pitchFamily="18" charset="0"/>
                <a:ea typeface="Calibri" pitchFamily="34" charset="0"/>
                <a:cs typeface="Times New Roman" pitchFamily="18" charset="0"/>
              </a:rPr>
              <a:t>Ugdyti realiam gyvenimui aktualius mąstymo ir veiklos gebėjimus.</a:t>
            </a:r>
          </a:p>
          <a:p>
            <a:pPr marL="0" indent="0" eaLnBrk="0" fontAlgn="base" hangingPunct="0">
              <a:spcBef>
                <a:spcPct val="0"/>
              </a:spcBef>
              <a:spcAft>
                <a:spcPct val="0"/>
              </a:spcAft>
              <a:buClrTx/>
              <a:buSzTx/>
              <a:buFont typeface="Wingdings" pitchFamily="2" charset="2"/>
              <a:buChar char="v"/>
            </a:pPr>
            <a:r>
              <a:rPr lang="lt-LT" sz="2400" dirty="0" smtClean="0">
                <a:latin typeface="Times New Roman" pitchFamily="18" charset="0"/>
                <a:cs typeface="Times New Roman" pitchFamily="18" charset="0"/>
              </a:rPr>
              <a:t>Bendradarbiauti ir dalintis svarbia informacija.</a:t>
            </a:r>
          </a:p>
          <a:p>
            <a:pPr>
              <a:buNone/>
            </a:pPr>
            <a:endParaRPr lang="lt-LT"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b="1" dirty="0" smtClean="0">
                <a:solidFill>
                  <a:srgbClr val="009900"/>
                </a:solidFill>
              </a:rPr>
              <a:t>Moksleivių apklausos išvados</a:t>
            </a:r>
            <a:endParaRPr lang="lt-LT" b="1" dirty="0">
              <a:solidFill>
                <a:srgbClr val="009900"/>
              </a:solidFill>
            </a:endParaRPr>
          </a:p>
        </p:txBody>
      </p:sp>
      <p:sp>
        <p:nvSpPr>
          <p:cNvPr id="3" name="Turinio vietos rezervavimo ženklas 2"/>
          <p:cNvSpPr>
            <a:spLocks noGrp="1"/>
          </p:cNvSpPr>
          <p:nvPr>
            <p:ph sz="quarter" idx="1"/>
          </p:nvPr>
        </p:nvSpPr>
        <p:spPr/>
        <p:txBody>
          <a:bodyPr>
            <a:normAutofit fontScale="77500" lnSpcReduction="20000"/>
          </a:bodyPr>
          <a:lstStyle/>
          <a:p>
            <a:pPr algn="just">
              <a:buNone/>
            </a:pPr>
            <a:r>
              <a:rPr lang="lt-LT" b="1" dirty="0" smtClean="0">
                <a:solidFill>
                  <a:srgbClr val="009900"/>
                </a:solidFill>
              </a:rPr>
              <a:t>Stipriosios pusės. </a:t>
            </a:r>
          </a:p>
          <a:p>
            <a:pPr algn="just">
              <a:buNone/>
            </a:pPr>
            <a:r>
              <a:rPr lang="lt-LT" dirty="0" smtClean="0"/>
              <a:t>89</a:t>
            </a:r>
            <a:r>
              <a:rPr lang="pl-PL" dirty="0" smtClean="0"/>
              <a:t>%</a:t>
            </a:r>
            <a:r>
              <a:rPr lang="en-IE" dirty="0" smtClean="0"/>
              <a:t>  </a:t>
            </a:r>
            <a:r>
              <a:rPr lang="pl-PL" dirty="0" err="1" smtClean="0"/>
              <a:t>teigia</a:t>
            </a:r>
            <a:r>
              <a:rPr lang="pl-PL" dirty="0" smtClean="0"/>
              <a:t>, </a:t>
            </a:r>
            <a:r>
              <a:rPr lang="pl-PL" dirty="0" err="1" smtClean="0"/>
              <a:t>kad</a:t>
            </a:r>
            <a:r>
              <a:rPr lang="pl-PL" dirty="0" smtClean="0"/>
              <a:t> </a:t>
            </a:r>
            <a:r>
              <a:rPr lang="pl-PL" dirty="0" err="1" smtClean="0"/>
              <a:t>jiems</a:t>
            </a:r>
            <a:r>
              <a:rPr lang="pl-PL" dirty="0" smtClean="0"/>
              <a:t> </a:t>
            </a:r>
            <a:r>
              <a:rPr lang="en-IE" dirty="0" err="1" smtClean="0"/>
              <a:t>svarbu</a:t>
            </a:r>
            <a:r>
              <a:rPr lang="en-IE" dirty="0" smtClean="0"/>
              <a:t> </a:t>
            </a:r>
            <a:r>
              <a:rPr lang="lt-LT" dirty="0" smtClean="0"/>
              <a:t>įgyti patirties bendraujant, </a:t>
            </a:r>
            <a:r>
              <a:rPr lang="lt-LT" dirty="0" smtClean="0">
                <a:solidFill>
                  <a:srgbClr val="009900"/>
                </a:solidFill>
              </a:rPr>
              <a:t>bendradarbiaujant</a:t>
            </a:r>
            <a:r>
              <a:rPr lang="lt-LT" dirty="0" smtClean="0"/>
              <a:t>, atrasti savo stipriąsias puses.</a:t>
            </a:r>
          </a:p>
          <a:p>
            <a:pPr algn="just">
              <a:buNone/>
            </a:pPr>
            <a:r>
              <a:rPr lang="lt-LT" dirty="0" smtClean="0"/>
              <a:t>~88</a:t>
            </a:r>
            <a:r>
              <a:rPr lang="pl-PL" dirty="0" smtClean="0"/>
              <a:t>% m</a:t>
            </a:r>
            <a:r>
              <a:rPr lang="lt-LT" dirty="0" err="1" smtClean="0"/>
              <a:t>okykloje</a:t>
            </a:r>
            <a:r>
              <a:rPr lang="lt-LT" dirty="0" smtClean="0"/>
              <a:t> turi savo vietą, </a:t>
            </a:r>
            <a:r>
              <a:rPr lang="lt-LT" dirty="0" smtClean="0">
                <a:solidFill>
                  <a:srgbClr val="009900"/>
                </a:solidFill>
              </a:rPr>
              <a:t>gali</a:t>
            </a:r>
            <a:r>
              <a:rPr lang="pl-PL" dirty="0" smtClean="0">
                <a:solidFill>
                  <a:srgbClr val="009900"/>
                </a:solidFill>
              </a:rPr>
              <a:t> </a:t>
            </a:r>
            <a:r>
              <a:rPr lang="lt-LT" dirty="0" smtClean="0">
                <a:solidFill>
                  <a:srgbClr val="009900"/>
                </a:solidFill>
              </a:rPr>
              <a:t>save atrasti</a:t>
            </a:r>
            <a:r>
              <a:rPr lang="lt-LT" dirty="0" smtClean="0"/>
              <a:t>.</a:t>
            </a:r>
            <a:endParaRPr lang="pl-PL" dirty="0" smtClean="0"/>
          </a:p>
          <a:p>
            <a:pPr algn="just">
              <a:buNone/>
            </a:pPr>
            <a:r>
              <a:rPr lang="pl-PL" dirty="0" smtClean="0"/>
              <a:t>88 </a:t>
            </a:r>
            <a:r>
              <a:rPr lang="en-IE" dirty="0" smtClean="0"/>
              <a:t>% </a:t>
            </a:r>
            <a:r>
              <a:rPr lang="en-IE" dirty="0" err="1" smtClean="0"/>
              <a:t>nurod</a:t>
            </a:r>
            <a:r>
              <a:rPr lang="lt-LT" dirty="0" smtClean="0"/>
              <a:t>ė, kad </a:t>
            </a:r>
            <a:r>
              <a:rPr lang="lt-LT" dirty="0" smtClean="0">
                <a:solidFill>
                  <a:srgbClr val="009900"/>
                </a:solidFill>
              </a:rPr>
              <a:t>žinios</a:t>
            </a:r>
            <a:r>
              <a:rPr lang="lt-LT" dirty="0" smtClean="0"/>
              <a:t> jiems yra </a:t>
            </a:r>
            <a:r>
              <a:rPr lang="lt-LT" dirty="0" smtClean="0">
                <a:solidFill>
                  <a:srgbClr val="009900"/>
                </a:solidFill>
              </a:rPr>
              <a:t>svarbu</a:t>
            </a:r>
            <a:r>
              <a:rPr lang="lt-LT" dirty="0" smtClean="0"/>
              <a:t> ir mato mokymosi prasmę.</a:t>
            </a:r>
          </a:p>
          <a:p>
            <a:pPr algn="just">
              <a:buNone/>
            </a:pPr>
            <a:r>
              <a:rPr lang="lt-LT" dirty="0" smtClean="0"/>
              <a:t>76</a:t>
            </a:r>
            <a:r>
              <a:rPr lang="pl-PL" dirty="0" smtClean="0"/>
              <a:t>% </a:t>
            </a:r>
            <a:r>
              <a:rPr lang="lt-LT" dirty="0" smtClean="0"/>
              <a:t>žino mokinių </a:t>
            </a:r>
            <a:r>
              <a:rPr lang="lt-LT" dirty="0" smtClean="0">
                <a:solidFill>
                  <a:srgbClr val="009900"/>
                </a:solidFill>
              </a:rPr>
              <a:t>elgesio taisykles</a:t>
            </a:r>
            <a:r>
              <a:rPr lang="lt-LT" dirty="0" smtClean="0"/>
              <a:t>. </a:t>
            </a:r>
          </a:p>
          <a:p>
            <a:pPr algn="just">
              <a:buNone/>
            </a:pPr>
            <a:r>
              <a:rPr lang="pl-PL" dirty="0" smtClean="0"/>
              <a:t>75</a:t>
            </a:r>
            <a:r>
              <a:rPr lang="en-IE" dirty="0" smtClean="0"/>
              <a:t>% </a:t>
            </a:r>
            <a:r>
              <a:rPr lang="lt-LT" dirty="0" smtClean="0"/>
              <a:t>žino, kur mokykloje galėtų kreiptis </a:t>
            </a:r>
            <a:r>
              <a:rPr lang="lt-LT" dirty="0" smtClean="0">
                <a:solidFill>
                  <a:srgbClr val="009900"/>
                </a:solidFill>
              </a:rPr>
              <a:t>psichologinės ir kt. pagalbos</a:t>
            </a:r>
            <a:r>
              <a:rPr lang="lt-LT" dirty="0" smtClean="0"/>
              <a:t>.</a:t>
            </a:r>
            <a:r>
              <a:rPr lang="en-IE" dirty="0" smtClean="0"/>
              <a:t> </a:t>
            </a:r>
          </a:p>
          <a:p>
            <a:pPr algn="just">
              <a:buNone/>
            </a:pPr>
            <a:r>
              <a:rPr lang="en-IE" dirty="0" smtClean="0"/>
              <a:t>63</a:t>
            </a:r>
            <a:r>
              <a:rPr lang="en-US" dirty="0" smtClean="0"/>
              <a:t>% </a:t>
            </a:r>
            <a:r>
              <a:rPr lang="en-US" dirty="0" err="1" smtClean="0"/>
              <a:t>gali</a:t>
            </a:r>
            <a:r>
              <a:rPr lang="en-US" dirty="0" smtClean="0"/>
              <a:t> </a:t>
            </a:r>
            <a:r>
              <a:rPr lang="en-US" dirty="0" err="1" smtClean="0">
                <a:solidFill>
                  <a:srgbClr val="009900"/>
                </a:solidFill>
              </a:rPr>
              <a:t>mokytis</a:t>
            </a:r>
            <a:r>
              <a:rPr lang="en-US" dirty="0" smtClean="0">
                <a:solidFill>
                  <a:srgbClr val="009900"/>
                </a:solidFill>
              </a:rPr>
              <a:t> </a:t>
            </a:r>
            <a:r>
              <a:rPr lang="en-US" dirty="0" err="1" smtClean="0">
                <a:solidFill>
                  <a:srgbClr val="009900"/>
                </a:solidFill>
              </a:rPr>
              <a:t>savaranki</a:t>
            </a:r>
            <a:r>
              <a:rPr lang="lt-LT" dirty="0" err="1" smtClean="0">
                <a:solidFill>
                  <a:srgbClr val="009900"/>
                </a:solidFill>
              </a:rPr>
              <a:t>škai</a:t>
            </a:r>
            <a:r>
              <a:rPr lang="lt-LT" dirty="0" smtClean="0">
                <a:solidFill>
                  <a:srgbClr val="009900"/>
                </a:solidFill>
              </a:rPr>
              <a:t> </a:t>
            </a:r>
            <a:r>
              <a:rPr lang="lt-LT" dirty="0" smtClean="0"/>
              <a:t>arba su minimalia pagalba.</a:t>
            </a:r>
          </a:p>
          <a:p>
            <a:pPr algn="just">
              <a:buNone/>
            </a:pPr>
            <a:r>
              <a:rPr lang="lt-LT" dirty="0" smtClean="0"/>
              <a:t>57 </a:t>
            </a:r>
            <a:r>
              <a:rPr lang="pl-PL" dirty="0" smtClean="0"/>
              <a:t>% </a:t>
            </a:r>
            <a:r>
              <a:rPr lang="lt-LT" dirty="0" smtClean="0"/>
              <a:t>teigia, kad </a:t>
            </a:r>
            <a:r>
              <a:rPr lang="pl-PL" dirty="0" err="1" smtClean="0"/>
              <a:t>mokytojai</a:t>
            </a:r>
            <a:r>
              <a:rPr lang="pl-PL" dirty="0" smtClean="0"/>
              <a:t> </a:t>
            </a:r>
            <a:r>
              <a:rPr lang="pl-PL" dirty="0" err="1" smtClean="0"/>
              <a:t>stengiasi</a:t>
            </a:r>
            <a:r>
              <a:rPr lang="pl-PL" dirty="0" smtClean="0"/>
              <a:t> i</a:t>
            </a:r>
            <a:r>
              <a:rPr lang="lt-LT" dirty="0" smtClean="0"/>
              <a:t>š</a:t>
            </a:r>
            <a:r>
              <a:rPr lang="pl-PL" dirty="0" err="1" smtClean="0"/>
              <a:t>klausyti</a:t>
            </a:r>
            <a:r>
              <a:rPr lang="pl-PL" dirty="0" smtClean="0"/>
              <a:t> </a:t>
            </a:r>
            <a:r>
              <a:rPr lang="pl-PL" dirty="0" err="1" smtClean="0"/>
              <a:t>ir</a:t>
            </a:r>
            <a:r>
              <a:rPr lang="pl-PL" dirty="0" smtClean="0"/>
              <a:t> </a:t>
            </a:r>
            <a:r>
              <a:rPr lang="pl-PL" dirty="0" err="1" smtClean="0"/>
              <a:t>patarti</a:t>
            </a:r>
            <a:r>
              <a:rPr lang="pl-PL" dirty="0" smtClean="0"/>
              <a:t>.</a:t>
            </a:r>
          </a:p>
          <a:p>
            <a:pPr algn="just">
              <a:buNone/>
            </a:pPr>
            <a:r>
              <a:rPr lang="lt-LT" dirty="0" smtClean="0"/>
              <a:t>57 </a:t>
            </a:r>
            <a:r>
              <a:rPr lang="pl-PL" dirty="0" smtClean="0"/>
              <a:t>%  </a:t>
            </a:r>
            <a:r>
              <a:rPr lang="pl-PL" dirty="0" err="1" smtClean="0"/>
              <a:t>teigia</a:t>
            </a:r>
            <a:r>
              <a:rPr lang="pl-PL" dirty="0" smtClean="0"/>
              <a:t>, </a:t>
            </a:r>
            <a:r>
              <a:rPr lang="pl-PL" dirty="0" err="1" smtClean="0"/>
              <a:t>kad</a:t>
            </a:r>
            <a:r>
              <a:rPr lang="pl-PL" dirty="0" smtClean="0"/>
              <a:t> </a:t>
            </a:r>
            <a:r>
              <a:rPr lang="pl-PL" dirty="0" smtClean="0">
                <a:solidFill>
                  <a:srgbClr val="009900"/>
                </a:solidFill>
              </a:rPr>
              <a:t>m</a:t>
            </a:r>
            <a:r>
              <a:rPr lang="lt-LT" dirty="0" err="1" smtClean="0">
                <a:solidFill>
                  <a:srgbClr val="009900"/>
                </a:solidFill>
              </a:rPr>
              <a:t>okytojas</a:t>
            </a:r>
            <a:r>
              <a:rPr lang="lt-LT" dirty="0" smtClean="0">
                <a:solidFill>
                  <a:srgbClr val="009900"/>
                </a:solidFill>
              </a:rPr>
              <a:t> leidžia pasireikšti </a:t>
            </a:r>
            <a:r>
              <a:rPr lang="lt-LT" dirty="0" smtClean="0"/>
              <a:t>pamokų metu, išsakyti savo nuomonę, idėjas.</a:t>
            </a:r>
          </a:p>
          <a:p>
            <a:pPr algn="just">
              <a:buNone/>
            </a:pPr>
            <a:r>
              <a:rPr lang="lt-LT" dirty="0" smtClean="0"/>
              <a:t>16 </a:t>
            </a:r>
            <a:r>
              <a:rPr lang="pl-PL" dirty="0" smtClean="0"/>
              <a:t>% </a:t>
            </a:r>
            <a:r>
              <a:rPr lang="pl-PL" dirty="0" err="1" smtClean="0"/>
              <a:t>mokini</a:t>
            </a:r>
            <a:r>
              <a:rPr lang="lt-LT" dirty="0" smtClean="0"/>
              <a:t>ų mano, kad </a:t>
            </a:r>
            <a:r>
              <a:rPr lang="pl-PL" dirty="0" smtClean="0"/>
              <a:t>m</a:t>
            </a:r>
            <a:r>
              <a:rPr lang="lt-LT" dirty="0" err="1" smtClean="0"/>
              <a:t>okytojams</a:t>
            </a:r>
            <a:r>
              <a:rPr lang="lt-LT" dirty="0" smtClean="0"/>
              <a:t> ir kitiems mokyklos darbuotojams jie nerūpi.</a:t>
            </a:r>
            <a:endParaRPr lang="en-IE" dirty="0" smtClean="0"/>
          </a:p>
          <a:p>
            <a:pPr>
              <a:buNone/>
            </a:pPr>
            <a:endParaRPr lang="lt-LT"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dirty="0" smtClean="0">
                <a:solidFill>
                  <a:srgbClr val="009900"/>
                </a:solidFill>
              </a:rPr>
              <a:t>Moksleivių apklausos rezultatai </a:t>
            </a:r>
            <a:endParaRPr lang="lt-LT" dirty="0">
              <a:solidFill>
                <a:srgbClr val="009900"/>
              </a:solidFill>
            </a:endParaRPr>
          </a:p>
        </p:txBody>
      </p:sp>
      <p:pic>
        <p:nvPicPr>
          <p:cNvPr id="3075" name="Picture 3"/>
          <p:cNvPicPr>
            <a:picLocks noChangeAspect="1" noChangeArrowheads="1"/>
          </p:cNvPicPr>
          <p:nvPr/>
        </p:nvPicPr>
        <p:blipFill>
          <a:blip r:embed="rId2"/>
          <a:srcRect/>
          <a:stretch>
            <a:fillRect/>
          </a:stretch>
        </p:blipFill>
        <p:spPr bwMode="auto">
          <a:xfrm>
            <a:off x="1571604" y="1714488"/>
            <a:ext cx="5838825" cy="42195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dirty="0" smtClean="0">
                <a:solidFill>
                  <a:srgbClr val="009900"/>
                </a:solidFill>
              </a:rPr>
              <a:t>Moksleivių apklausos rezultatai </a:t>
            </a:r>
            <a:endParaRPr lang="lt-LT" dirty="0"/>
          </a:p>
        </p:txBody>
      </p:sp>
      <p:pic>
        <p:nvPicPr>
          <p:cNvPr id="7170" name="Picture 2"/>
          <p:cNvPicPr>
            <a:picLocks noChangeAspect="1" noChangeArrowheads="1"/>
          </p:cNvPicPr>
          <p:nvPr/>
        </p:nvPicPr>
        <p:blipFill>
          <a:blip r:embed="rId2"/>
          <a:srcRect/>
          <a:stretch>
            <a:fillRect/>
          </a:stretch>
        </p:blipFill>
        <p:spPr bwMode="auto">
          <a:xfrm>
            <a:off x="1571604" y="1785926"/>
            <a:ext cx="6038850" cy="42386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en-IE" b="1" dirty="0" err="1" smtClean="0">
                <a:solidFill>
                  <a:srgbClr val="FF0000"/>
                </a:solidFill>
              </a:rPr>
              <a:t>Moksleivi</a:t>
            </a:r>
            <a:r>
              <a:rPr lang="lt-LT" b="1" dirty="0" smtClean="0">
                <a:solidFill>
                  <a:srgbClr val="FF0000"/>
                </a:solidFill>
              </a:rPr>
              <a:t>ų apklausos išvados</a:t>
            </a:r>
            <a:endParaRPr lang="lt-LT" b="1" dirty="0">
              <a:solidFill>
                <a:srgbClr val="FF0000"/>
              </a:solidFill>
            </a:endParaRPr>
          </a:p>
        </p:txBody>
      </p:sp>
      <p:sp>
        <p:nvSpPr>
          <p:cNvPr id="3" name="Turinio vietos rezervavimo ženklas 2"/>
          <p:cNvSpPr>
            <a:spLocks noGrp="1"/>
          </p:cNvSpPr>
          <p:nvPr>
            <p:ph sz="quarter" idx="1"/>
          </p:nvPr>
        </p:nvSpPr>
        <p:spPr>
          <a:xfrm>
            <a:off x="357158" y="1357298"/>
            <a:ext cx="8503920" cy="5500702"/>
          </a:xfrm>
        </p:spPr>
        <p:txBody>
          <a:bodyPr>
            <a:normAutofit fontScale="85000" lnSpcReduction="10000"/>
          </a:bodyPr>
          <a:lstStyle/>
          <a:p>
            <a:pPr>
              <a:buNone/>
            </a:pPr>
            <a:r>
              <a:rPr lang="en-IE" b="1" dirty="0" err="1" smtClean="0">
                <a:solidFill>
                  <a:srgbClr val="FF0000"/>
                </a:solidFill>
              </a:rPr>
              <a:t>Silpnosios</a:t>
            </a:r>
            <a:r>
              <a:rPr lang="en-IE" b="1" dirty="0" smtClean="0">
                <a:solidFill>
                  <a:srgbClr val="FF0000"/>
                </a:solidFill>
              </a:rPr>
              <a:t> pus</a:t>
            </a:r>
            <a:r>
              <a:rPr lang="lt-LT" b="1" dirty="0" smtClean="0">
                <a:solidFill>
                  <a:srgbClr val="FF0000"/>
                </a:solidFill>
              </a:rPr>
              <a:t>ės</a:t>
            </a:r>
          </a:p>
          <a:p>
            <a:pPr algn="just">
              <a:buNone/>
            </a:pPr>
            <a:r>
              <a:rPr lang="lt-LT" dirty="0" smtClean="0"/>
              <a:t>Net 80 </a:t>
            </a:r>
            <a:r>
              <a:rPr lang="pl-PL" dirty="0" smtClean="0"/>
              <a:t>% </a:t>
            </a:r>
            <a:r>
              <a:rPr lang="pl-PL" dirty="0" err="1" smtClean="0"/>
              <a:t>kartais</a:t>
            </a:r>
            <a:r>
              <a:rPr lang="pl-PL" dirty="0" smtClean="0"/>
              <a:t> arba </a:t>
            </a:r>
            <a:r>
              <a:rPr lang="pl-PL" dirty="0" err="1" smtClean="0"/>
              <a:t>retai</a:t>
            </a:r>
            <a:r>
              <a:rPr lang="pl-PL" dirty="0" smtClean="0"/>
              <a:t> </a:t>
            </a:r>
            <a:r>
              <a:rPr lang="pl-PL" dirty="0" err="1" smtClean="0"/>
              <a:t>kreipiasi</a:t>
            </a:r>
            <a:r>
              <a:rPr lang="pl-PL" dirty="0" smtClean="0"/>
              <a:t> </a:t>
            </a:r>
            <a:r>
              <a:rPr lang="lt-LT" dirty="0" smtClean="0"/>
              <a:t>į</a:t>
            </a:r>
            <a:r>
              <a:rPr lang="pl-PL" dirty="0" smtClean="0"/>
              <a:t> </a:t>
            </a:r>
            <a:r>
              <a:rPr lang="pl-PL" dirty="0" err="1" smtClean="0"/>
              <a:t>mokytojus</a:t>
            </a:r>
            <a:r>
              <a:rPr lang="pl-PL" dirty="0" smtClean="0"/>
              <a:t> </a:t>
            </a:r>
            <a:r>
              <a:rPr lang="lt-LT" dirty="0" smtClean="0"/>
              <a:t>įvairiapusės</a:t>
            </a:r>
          </a:p>
          <a:p>
            <a:pPr algn="just">
              <a:buNone/>
            </a:pPr>
            <a:r>
              <a:rPr lang="lt-LT" dirty="0" smtClean="0"/>
              <a:t>pagalbos. Tai rodo, kad moksleiviai nesitiki iš mokytojų sulaukti</a:t>
            </a:r>
          </a:p>
          <a:p>
            <a:pPr algn="just">
              <a:buNone/>
            </a:pPr>
            <a:r>
              <a:rPr lang="lt-LT" dirty="0" smtClean="0"/>
              <a:t>tinkamos reakcijos ir realios pagalbos.</a:t>
            </a:r>
          </a:p>
          <a:p>
            <a:pPr algn="just">
              <a:buNone/>
            </a:pPr>
            <a:r>
              <a:rPr lang="lt-LT" dirty="0" smtClean="0"/>
              <a:t>Kitame klausime tik 20</a:t>
            </a:r>
            <a:r>
              <a:rPr lang="pl-PL" dirty="0" smtClean="0"/>
              <a:t>% </a:t>
            </a:r>
            <a:r>
              <a:rPr lang="pl-PL" dirty="0" err="1" smtClean="0"/>
              <a:t>nurod</a:t>
            </a:r>
            <a:r>
              <a:rPr lang="lt-LT" dirty="0" smtClean="0"/>
              <a:t>ė, jog laiku sulaukia pagalbos.</a:t>
            </a:r>
          </a:p>
          <a:p>
            <a:pPr algn="just">
              <a:buNone/>
            </a:pPr>
            <a:r>
              <a:rPr lang="lt-LT" dirty="0" smtClean="0"/>
              <a:t>Tik 15</a:t>
            </a:r>
            <a:r>
              <a:rPr lang="pl-PL" dirty="0" smtClean="0"/>
              <a:t>%</a:t>
            </a:r>
            <a:r>
              <a:rPr lang="en-IE" dirty="0" smtClean="0"/>
              <a:t> </a:t>
            </a:r>
            <a:r>
              <a:rPr lang="en-IE" dirty="0" err="1" smtClean="0"/>
              <a:t>mokini</a:t>
            </a:r>
            <a:r>
              <a:rPr lang="lt-LT" dirty="0" smtClean="0"/>
              <a:t>ų teigia, kad mokytojai juos pažįsta,</a:t>
            </a:r>
          </a:p>
          <a:p>
            <a:pPr algn="just">
              <a:buNone/>
            </a:pPr>
            <a:r>
              <a:rPr lang="lt-LT" dirty="0" smtClean="0"/>
              <a:t>žino apie džiaugsmus ir rūpesčius.</a:t>
            </a:r>
          </a:p>
          <a:p>
            <a:pPr algn="just">
              <a:buNone/>
            </a:pPr>
            <a:r>
              <a:rPr lang="lt-LT" dirty="0" smtClean="0"/>
              <a:t>54 </a:t>
            </a:r>
            <a:r>
              <a:rPr lang="pl-PL" dirty="0" smtClean="0"/>
              <a:t>% nur</a:t>
            </a:r>
            <a:r>
              <a:rPr lang="en-US" dirty="0" err="1" smtClean="0"/>
              <a:t>od</a:t>
            </a:r>
            <a:r>
              <a:rPr lang="lt-LT" dirty="0" smtClean="0"/>
              <a:t>ė, jog dažniausiai arba kartais žino už ką yra</a:t>
            </a:r>
          </a:p>
          <a:p>
            <a:pPr algn="just">
              <a:buNone/>
            </a:pPr>
            <a:r>
              <a:rPr lang="lt-LT" dirty="0" smtClean="0"/>
              <a:t>skatinami arba baudžiami. </a:t>
            </a:r>
          </a:p>
          <a:p>
            <a:pPr algn="just">
              <a:buNone/>
            </a:pPr>
            <a:r>
              <a:rPr lang="lt-LT" dirty="0" smtClean="0"/>
              <a:t>52</a:t>
            </a:r>
            <a:r>
              <a:rPr lang="pl-PL" dirty="0" smtClean="0"/>
              <a:t>% </a:t>
            </a:r>
            <a:r>
              <a:rPr lang="pl-PL" dirty="0" err="1" smtClean="0"/>
              <a:t>mokytojas</a:t>
            </a:r>
            <a:r>
              <a:rPr lang="pl-PL" dirty="0" smtClean="0"/>
              <a:t> </a:t>
            </a:r>
            <a:r>
              <a:rPr lang="pl-PL" dirty="0" err="1" smtClean="0"/>
              <a:t>padeda</a:t>
            </a:r>
            <a:r>
              <a:rPr lang="pl-PL" dirty="0" smtClean="0"/>
              <a:t> </a:t>
            </a:r>
            <a:r>
              <a:rPr lang="pl-PL" dirty="0" err="1" smtClean="0"/>
              <a:t>tobul</a:t>
            </a:r>
            <a:r>
              <a:rPr lang="lt-LT" dirty="0" err="1" smtClean="0"/>
              <a:t>ėti</a:t>
            </a:r>
            <a:r>
              <a:rPr lang="lt-LT" dirty="0" smtClean="0"/>
              <a:t>.</a:t>
            </a:r>
          </a:p>
          <a:p>
            <a:pPr algn="just">
              <a:buNone/>
            </a:pPr>
            <a:r>
              <a:rPr lang="lt-LT" dirty="0" smtClean="0"/>
              <a:t>45 </a:t>
            </a:r>
            <a:r>
              <a:rPr lang="pl-PL" dirty="0" smtClean="0"/>
              <a:t>% </a:t>
            </a:r>
            <a:r>
              <a:rPr lang="lt-LT" dirty="0" smtClean="0"/>
              <a:t> </a:t>
            </a:r>
            <a:r>
              <a:rPr lang="pl-PL" dirty="0" smtClean="0"/>
              <a:t>g</a:t>
            </a:r>
            <a:r>
              <a:rPr lang="lt-LT" dirty="0" err="1" smtClean="0"/>
              <a:t>imnazija</a:t>
            </a:r>
            <a:r>
              <a:rPr lang="lt-LT" dirty="0" smtClean="0"/>
              <a:t> visapusiškai užtikrina pagalbą man ir mano</a:t>
            </a:r>
          </a:p>
          <a:p>
            <a:pPr algn="just">
              <a:buNone/>
            </a:pPr>
            <a:r>
              <a:rPr lang="lt-LT" dirty="0" smtClean="0"/>
              <a:t>asmenybės ugdymui.</a:t>
            </a:r>
          </a:p>
          <a:p>
            <a:pPr algn="just">
              <a:buNone/>
            </a:pPr>
            <a:r>
              <a:rPr lang="lt-LT" dirty="0" smtClean="0"/>
              <a:t>Tik pusė apklaustųjų (42,9</a:t>
            </a:r>
            <a:r>
              <a:rPr lang="pl-PL" dirty="0" smtClean="0"/>
              <a:t>%</a:t>
            </a:r>
            <a:r>
              <a:rPr lang="en-IE" dirty="0" smtClean="0"/>
              <a:t>)</a:t>
            </a:r>
            <a:r>
              <a:rPr lang="lt-LT" dirty="0" smtClean="0"/>
              <a:t> teigia, kad mokytojai</a:t>
            </a:r>
          </a:p>
          <a:p>
            <a:pPr algn="just">
              <a:buNone/>
            </a:pPr>
            <a:r>
              <a:rPr lang="lt-LT" dirty="0" smtClean="0"/>
              <a:t>pastebi jų gabumus, žinių spragas.</a:t>
            </a:r>
            <a:endParaRPr lang="en-IE" dirty="0" smtClean="0"/>
          </a:p>
          <a:p>
            <a:pPr>
              <a:buNone/>
            </a:pPr>
            <a:endParaRPr lang="lt-LT" dirty="0" smtClean="0"/>
          </a:p>
          <a:p>
            <a:pPr>
              <a:buNone/>
            </a:pPr>
            <a:endParaRPr lang="lt-LT" dirty="0" smtClean="0"/>
          </a:p>
          <a:p>
            <a:pPr>
              <a:buNone/>
            </a:pPr>
            <a:endParaRPr lang="lt-LT"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dirty="0" smtClean="0">
                <a:solidFill>
                  <a:srgbClr val="FF0000"/>
                </a:solidFill>
              </a:rPr>
              <a:t>Moksleivių apklausos rezultatai </a:t>
            </a:r>
            <a:endParaRPr lang="lt-LT" dirty="0">
              <a:solidFill>
                <a:srgbClr val="FF0000"/>
              </a:solidFill>
            </a:endParaRPr>
          </a:p>
        </p:txBody>
      </p:sp>
      <p:pic>
        <p:nvPicPr>
          <p:cNvPr id="2050" name="Picture 2"/>
          <p:cNvPicPr>
            <a:picLocks noGrp="1" noChangeAspect="1" noChangeArrowheads="1"/>
          </p:cNvPicPr>
          <p:nvPr>
            <p:ph sz="quarter" idx="1"/>
          </p:nvPr>
        </p:nvPicPr>
        <p:blipFill>
          <a:blip r:embed="rId2"/>
          <a:srcRect/>
          <a:stretch>
            <a:fillRect/>
          </a:stretch>
        </p:blipFill>
        <p:spPr bwMode="auto">
          <a:xfrm>
            <a:off x="1281906" y="1712912"/>
            <a:ext cx="6543675" cy="42005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dirty="0" smtClean="0">
                <a:solidFill>
                  <a:srgbClr val="FF0000"/>
                </a:solidFill>
              </a:rPr>
              <a:t>Moksleivių apklausos rezultatai </a:t>
            </a:r>
            <a:endParaRPr lang="lt-LT" dirty="0">
              <a:solidFill>
                <a:srgbClr val="FF0000"/>
              </a:solidFill>
            </a:endParaRPr>
          </a:p>
        </p:txBody>
      </p:sp>
      <p:pic>
        <p:nvPicPr>
          <p:cNvPr id="4098" name="Picture 2"/>
          <p:cNvPicPr>
            <a:picLocks noChangeAspect="1" noChangeArrowheads="1"/>
          </p:cNvPicPr>
          <p:nvPr/>
        </p:nvPicPr>
        <p:blipFill>
          <a:blip r:embed="rId2"/>
          <a:srcRect/>
          <a:stretch>
            <a:fillRect/>
          </a:stretch>
        </p:blipFill>
        <p:spPr bwMode="auto">
          <a:xfrm>
            <a:off x="1571604" y="1714488"/>
            <a:ext cx="6076950" cy="43815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iesto">
  <a:themeElements>
    <a:clrScheme name="Miesto">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Miesto">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esto">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Civic</Template>
  <TotalTime>73</TotalTime>
  <Words>1219</Words>
  <Application>Microsoft Office PowerPoint</Application>
  <PresentationFormat>Demonstracija ekrane (4:3)</PresentationFormat>
  <Paragraphs>145</Paragraphs>
  <Slides>37</Slides>
  <Notes>1</Notes>
  <HiddenSlides>0</HiddenSlides>
  <MMClips>0</MMClips>
  <ScaleCrop>false</ScaleCrop>
  <HeadingPairs>
    <vt:vector size="6" baseType="variant">
      <vt:variant>
        <vt:lpstr>Naudojami šriftai</vt:lpstr>
      </vt:variant>
      <vt:variant>
        <vt:i4>6</vt:i4>
      </vt:variant>
      <vt:variant>
        <vt:lpstr>Tema</vt:lpstr>
      </vt:variant>
      <vt:variant>
        <vt:i4>1</vt:i4>
      </vt:variant>
      <vt:variant>
        <vt:lpstr>Skaidrių pavadinimai</vt:lpstr>
      </vt:variant>
      <vt:variant>
        <vt:i4>37</vt:i4>
      </vt:variant>
    </vt:vector>
  </HeadingPairs>
  <TitlesOfParts>
    <vt:vector size="44" baseType="lpstr">
      <vt:lpstr>Arial</vt:lpstr>
      <vt:lpstr>Calibri</vt:lpstr>
      <vt:lpstr>Georgia</vt:lpstr>
      <vt:lpstr>Times New Roman</vt:lpstr>
      <vt:lpstr>Wingdings</vt:lpstr>
      <vt:lpstr>Wingdings 2</vt:lpstr>
      <vt:lpstr>Miesto</vt:lpstr>
      <vt:lpstr>Giluminis gimnazijos veiklos kokybės įsivertinimas 2023</vt:lpstr>
      <vt:lpstr>Nagrinėti aspektai</vt:lpstr>
      <vt:lpstr>Duomenų rinkimas ir apklausa</vt:lpstr>
      <vt:lpstr>Moksleivių apklausos išvados</vt:lpstr>
      <vt:lpstr>Moksleivių apklausos rezultatai </vt:lpstr>
      <vt:lpstr>Moksleivių apklausos rezultatai </vt:lpstr>
      <vt:lpstr>Moksleivių apklausos išvados</vt:lpstr>
      <vt:lpstr>Moksleivių apklausos rezultatai </vt:lpstr>
      <vt:lpstr>Moksleivių apklausos rezultatai </vt:lpstr>
      <vt:lpstr>Moksleivių apklausos rezultatai </vt:lpstr>
      <vt:lpstr>Moksleivių apklausos rezultatai </vt:lpstr>
      <vt:lpstr>Mokinių pastebėjimai</vt:lpstr>
      <vt:lpstr>Mokinių pastebėjimai</vt:lpstr>
      <vt:lpstr>Mokinių pastebėjimai (2)</vt:lpstr>
      <vt:lpstr>Tėvų apklausos išvados</vt:lpstr>
      <vt:lpstr>Tėvų apklausos išvados</vt:lpstr>
      <vt:lpstr>Tėvų apklausos išvados</vt:lpstr>
      <vt:lpstr>Tėvų apklausos išvados </vt:lpstr>
      <vt:lpstr>Tėvų apklausos išvados. Darbo koordinavimas</vt:lpstr>
      <vt:lpstr>Tėvų apklausos išvados. Ugdymo diferencijavimas</vt:lpstr>
      <vt:lpstr>Tėvų apklausos rezultatai. Patyčios</vt:lpstr>
      <vt:lpstr>Mokytojų apklausos išvados</vt:lpstr>
      <vt:lpstr>Mokytojų apklausos išvados</vt:lpstr>
      <vt:lpstr>Mokytojų apklausos išvados</vt:lpstr>
      <vt:lpstr>Mokytojų apklausos išvados</vt:lpstr>
      <vt:lpstr>Mokytojų apklausos išvados</vt:lpstr>
      <vt:lpstr>Mokytojų apklausos išvados</vt:lpstr>
      <vt:lpstr>Mokytojų apklausos išvados</vt:lpstr>
      <vt:lpstr>Mokytojų apklausos išvados</vt:lpstr>
      <vt:lpstr>Mokytojų apklausos išvados</vt:lpstr>
      <vt:lpstr>Mokytojų apklausos išvados</vt:lpstr>
      <vt:lpstr>Mokytojų apklausos išvados</vt:lpstr>
      <vt:lpstr>Mokytojų apklausos išvados</vt:lpstr>
      <vt:lpstr>Mokytojų pasiūlymai. Kas turėtų pasikeisti?</vt:lpstr>
      <vt:lpstr>Mokytojų pasiūlymai. Kas turėtų pasikeisti?</vt:lpstr>
      <vt:lpstr>Rekomendacijos</vt:lpstr>
      <vt:lpstr>Rekomendacijos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Giluminio gimnazijos įsivertinimo išvados</dc:title>
  <dc:creator>szkola</dc:creator>
  <cp:lastModifiedBy>Anna</cp:lastModifiedBy>
  <cp:revision>8</cp:revision>
  <cp:lastPrinted>2024-01-30T05:54:53Z</cp:lastPrinted>
  <dcterms:created xsi:type="dcterms:W3CDTF">2024-01-03T17:14:50Z</dcterms:created>
  <dcterms:modified xsi:type="dcterms:W3CDTF">2024-02-12T13:04:53Z</dcterms:modified>
</cp:coreProperties>
</file>